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85" r:id="rId3"/>
    <p:sldId id="334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304" r:id="rId12"/>
    <p:sldId id="298" r:id="rId13"/>
    <p:sldId id="293" r:id="rId14"/>
    <p:sldId id="295" r:id="rId15"/>
    <p:sldId id="296" r:id="rId16"/>
    <p:sldId id="294" r:id="rId17"/>
    <p:sldId id="297" r:id="rId18"/>
    <p:sldId id="301" r:id="rId19"/>
    <p:sldId id="299" r:id="rId20"/>
    <p:sldId id="300" r:id="rId21"/>
    <p:sldId id="303" r:id="rId22"/>
    <p:sldId id="302" r:id="rId23"/>
    <p:sldId id="306" r:id="rId24"/>
    <p:sldId id="311" r:id="rId25"/>
    <p:sldId id="305" r:id="rId26"/>
    <p:sldId id="308" r:id="rId27"/>
    <p:sldId id="307" r:id="rId28"/>
    <p:sldId id="309" r:id="rId29"/>
    <p:sldId id="310" r:id="rId30"/>
    <p:sldId id="312" r:id="rId31"/>
    <p:sldId id="313" r:id="rId32"/>
    <p:sldId id="314" r:id="rId33"/>
    <p:sldId id="315" r:id="rId34"/>
    <p:sldId id="316" r:id="rId35"/>
    <p:sldId id="317" r:id="rId36"/>
    <p:sldId id="319" r:id="rId37"/>
    <p:sldId id="318" r:id="rId38"/>
    <p:sldId id="320" r:id="rId39"/>
    <p:sldId id="321" r:id="rId40"/>
    <p:sldId id="322" r:id="rId41"/>
    <p:sldId id="323" r:id="rId42"/>
    <p:sldId id="325" r:id="rId43"/>
    <p:sldId id="324" r:id="rId44"/>
    <p:sldId id="335" r:id="rId45"/>
    <p:sldId id="337" r:id="rId46"/>
    <p:sldId id="340" r:id="rId47"/>
    <p:sldId id="336" r:id="rId48"/>
    <p:sldId id="339" r:id="rId49"/>
    <p:sldId id="338" r:id="rId50"/>
    <p:sldId id="333" r:id="rId51"/>
    <p:sldId id="326" r:id="rId52"/>
    <p:sldId id="330" r:id="rId53"/>
    <p:sldId id="327" r:id="rId54"/>
    <p:sldId id="328" r:id="rId55"/>
    <p:sldId id="329" r:id="rId56"/>
    <p:sldId id="331" r:id="rId57"/>
    <p:sldId id="332" r:id="rId58"/>
    <p:sldId id="284" r:id="rId59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C388A4-E42F-42C3-944F-9635464D4FE2}">
          <p14:sldIdLst>
            <p14:sldId id="256"/>
            <p14:sldId id="285"/>
          </p14:sldIdLst>
        </p14:section>
        <p14:section name="Summary Section" id="{6D59CA7A-4EBF-4232-B6B6-764DABD55881}">
          <p14:sldIdLst>
            <p14:sldId id="334"/>
          </p14:sldIdLst>
        </p14:section>
        <p14:section name="empirical" id="{0E590A90-70B2-4401-AD6A-B0C693517F30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304"/>
            <p14:sldId id="298"/>
          </p14:sldIdLst>
        </p14:section>
        <p14:section name="history and future" id="{5D3D8664-0FF3-4E42-B54C-F46CCF1F08C3}">
          <p14:sldIdLst>
            <p14:sldId id="293"/>
            <p14:sldId id="295"/>
            <p14:sldId id="296"/>
            <p14:sldId id="294"/>
            <p14:sldId id="297"/>
            <p14:sldId id="301"/>
            <p14:sldId id="299"/>
          </p14:sldIdLst>
        </p14:section>
        <p14:section name="taxonomy" id="{22CFCA24-3671-4867-9679-FDED705F80A0}">
          <p14:sldIdLst>
            <p14:sldId id="300"/>
            <p14:sldId id="303"/>
            <p14:sldId id="302"/>
            <p14:sldId id="306"/>
            <p14:sldId id="311"/>
            <p14:sldId id="305"/>
            <p14:sldId id="308"/>
            <p14:sldId id="307"/>
            <p14:sldId id="309"/>
            <p14:sldId id="310"/>
            <p14:sldId id="312"/>
            <p14:sldId id="313"/>
            <p14:sldId id="314"/>
          </p14:sldIdLst>
        </p14:section>
        <p14:section name="mental imagery" id="{69396CCE-B5CE-4E08-9476-069995202AA7}">
          <p14:sldIdLst>
            <p14:sldId id="315"/>
            <p14:sldId id="316"/>
            <p14:sldId id="317"/>
          </p14:sldIdLst>
        </p14:section>
        <p14:section name="curr paper" id="{797EF699-5DFC-492D-AB8B-12665B5262BB}">
          <p14:sldIdLst>
            <p14:sldId id="319"/>
            <p14:sldId id="318"/>
            <p14:sldId id="320"/>
            <p14:sldId id="321"/>
            <p14:sldId id="322"/>
            <p14:sldId id="323"/>
            <p14:sldId id="325"/>
            <p14:sldId id="324"/>
            <p14:sldId id="335"/>
            <p14:sldId id="337"/>
            <p14:sldId id="340"/>
            <p14:sldId id="336"/>
            <p14:sldId id="339"/>
            <p14:sldId id="338"/>
            <p14:sldId id="333"/>
            <p14:sldId id="326"/>
            <p14:sldId id="330"/>
            <p14:sldId id="327"/>
            <p14:sldId id="328"/>
            <p14:sldId id="329"/>
            <p14:sldId id="331"/>
            <p14:sldId id="332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DC58D"/>
    <a:srgbClr val="70AD47"/>
    <a:srgbClr val="A615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199469-1841-48E1-84F7-F5EDFEE386B1}" v="189" dt="2023-12-19T03:59:48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74" autoAdjust="0"/>
  </p:normalViewPr>
  <p:slideViewPr>
    <p:cSldViewPr snapToGrid="0" showGuides="1">
      <p:cViewPr varScale="1">
        <p:scale>
          <a:sx n="92" d="100"/>
          <a:sy n="92" d="100"/>
        </p:scale>
        <p:origin x="43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232" y="100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9291BA73-CEAC-4D9B-B810-F489E796CD15}"/>
    <pc:docChg chg="undo custSel addSld delSld delSection modSection">
      <pc:chgData name="XuMingle" userId="6accb246-f179-42e5-8cc4-2c1a8de5b234" providerId="ADAL" clId="{9291BA73-CEAC-4D9B-B810-F489E796CD15}" dt="2022-11-30T01:36:33.442" v="23" actId="17853"/>
      <pc:docMkLst>
        <pc:docMk/>
      </pc:docMkLst>
      <pc:sldChg chg="new del">
        <pc:chgData name="XuMingle" userId="6accb246-f179-42e5-8cc4-2c1a8de5b234" providerId="ADAL" clId="{9291BA73-CEAC-4D9B-B810-F489E796CD15}" dt="2022-11-30T01:36:17.962" v="21" actId="680"/>
        <pc:sldMkLst>
          <pc:docMk/>
          <pc:sldMk cId="936920631" sldId="256"/>
        </pc:sldMkLst>
      </pc:sldChg>
      <pc:sldChg chg="add del">
        <pc:chgData name="XuMingle" userId="6accb246-f179-42e5-8cc4-2c1a8de5b234" providerId="ADAL" clId="{9291BA73-CEAC-4D9B-B810-F489E796CD15}" dt="2022-11-30T01:36:18.400" v="22" actId="47"/>
        <pc:sldMkLst>
          <pc:docMk/>
          <pc:sldMk cId="2558930132" sldId="256"/>
        </pc:sldMkLst>
      </pc:sldChg>
      <pc:sldChg chg="new del">
        <pc:chgData name="XuMingle" userId="6accb246-f179-42e5-8cc4-2c1a8de5b234" providerId="ADAL" clId="{9291BA73-CEAC-4D9B-B810-F489E796CD15}" dt="2022-11-30T01:36:15.620" v="19" actId="680"/>
        <pc:sldMkLst>
          <pc:docMk/>
          <pc:sldMk cId="2774037211" sldId="256"/>
        </pc:sldMkLst>
      </pc:sldChg>
      <pc:sldChg chg="del">
        <pc:chgData name="XuMingle" userId="6accb246-f179-42e5-8cc4-2c1a8de5b234" providerId="ADAL" clId="{9291BA73-CEAC-4D9B-B810-F489E796CD15}" dt="2022-11-30T01:36:02.601" v="2" actId="47"/>
        <pc:sldMkLst>
          <pc:docMk/>
          <pc:sldMk cId="3401848262" sldId="258"/>
        </pc:sldMkLst>
      </pc:sldChg>
      <pc:sldChg chg="del">
        <pc:chgData name="XuMingle" userId="6accb246-f179-42e5-8cc4-2c1a8de5b234" providerId="ADAL" clId="{9291BA73-CEAC-4D9B-B810-F489E796CD15}" dt="2022-11-30T01:36:02.535" v="1" actId="47"/>
        <pc:sldMkLst>
          <pc:docMk/>
          <pc:sldMk cId="4289646740" sldId="259"/>
        </pc:sldMkLst>
      </pc:sldChg>
      <pc:sldChg chg="del">
        <pc:chgData name="XuMingle" userId="6accb246-f179-42e5-8cc4-2c1a8de5b234" providerId="ADAL" clId="{9291BA73-CEAC-4D9B-B810-F489E796CD15}" dt="2022-11-30T01:36:02.652" v="3" actId="47"/>
        <pc:sldMkLst>
          <pc:docMk/>
          <pc:sldMk cId="3355501188" sldId="260"/>
        </pc:sldMkLst>
      </pc:sldChg>
      <pc:sldChg chg="del">
        <pc:chgData name="XuMingle" userId="6accb246-f179-42e5-8cc4-2c1a8de5b234" providerId="ADAL" clId="{9291BA73-CEAC-4D9B-B810-F489E796CD15}" dt="2022-11-30T01:36:02.700" v="4" actId="47"/>
        <pc:sldMkLst>
          <pc:docMk/>
          <pc:sldMk cId="1588436497" sldId="261"/>
        </pc:sldMkLst>
      </pc:sldChg>
      <pc:sldChg chg="del">
        <pc:chgData name="XuMingle" userId="6accb246-f179-42e5-8cc4-2c1a8de5b234" providerId="ADAL" clId="{9291BA73-CEAC-4D9B-B810-F489E796CD15}" dt="2022-11-30T01:36:05.193" v="10" actId="47"/>
        <pc:sldMkLst>
          <pc:docMk/>
          <pc:sldMk cId="1414580034" sldId="262"/>
        </pc:sldMkLst>
      </pc:sldChg>
      <pc:sldChg chg="del">
        <pc:chgData name="XuMingle" userId="6accb246-f179-42e5-8cc4-2c1a8de5b234" providerId="ADAL" clId="{9291BA73-CEAC-4D9B-B810-F489E796CD15}" dt="2022-11-30T01:36:05.262" v="11" actId="47"/>
        <pc:sldMkLst>
          <pc:docMk/>
          <pc:sldMk cId="300201312" sldId="264"/>
        </pc:sldMkLst>
      </pc:sldChg>
      <pc:sldChg chg="del">
        <pc:chgData name="XuMingle" userId="6accb246-f179-42e5-8cc4-2c1a8de5b234" providerId="ADAL" clId="{9291BA73-CEAC-4D9B-B810-F489E796CD15}" dt="2022-11-30T01:36:02.963" v="6" actId="47"/>
        <pc:sldMkLst>
          <pc:docMk/>
          <pc:sldMk cId="1564498935" sldId="266"/>
        </pc:sldMkLst>
      </pc:sldChg>
      <pc:sldChg chg="del">
        <pc:chgData name="XuMingle" userId="6accb246-f179-42e5-8cc4-2c1a8de5b234" providerId="ADAL" clId="{9291BA73-CEAC-4D9B-B810-F489E796CD15}" dt="2022-11-30T01:36:02.876" v="5" actId="47"/>
        <pc:sldMkLst>
          <pc:docMk/>
          <pc:sldMk cId="324104974" sldId="267"/>
        </pc:sldMkLst>
      </pc:sldChg>
      <pc:sldChg chg="del">
        <pc:chgData name="XuMingle" userId="6accb246-f179-42e5-8cc4-2c1a8de5b234" providerId="ADAL" clId="{9291BA73-CEAC-4D9B-B810-F489E796CD15}" dt="2022-11-30T01:36:05.898" v="15" actId="47"/>
        <pc:sldMkLst>
          <pc:docMk/>
          <pc:sldMk cId="33884798" sldId="268"/>
        </pc:sldMkLst>
      </pc:sldChg>
      <pc:sldChg chg="del">
        <pc:chgData name="XuMingle" userId="6accb246-f179-42e5-8cc4-2c1a8de5b234" providerId="ADAL" clId="{9291BA73-CEAC-4D9B-B810-F489E796CD15}" dt="2022-11-30T01:36:02.458" v="0" actId="47"/>
        <pc:sldMkLst>
          <pc:docMk/>
          <pc:sldMk cId="2782038630" sldId="269"/>
        </pc:sldMkLst>
      </pc:sldChg>
      <pc:sldChg chg="del">
        <pc:chgData name="XuMingle" userId="6accb246-f179-42e5-8cc4-2c1a8de5b234" providerId="ADAL" clId="{9291BA73-CEAC-4D9B-B810-F489E796CD15}" dt="2022-11-30T01:36:03.814" v="7" actId="47"/>
        <pc:sldMkLst>
          <pc:docMk/>
          <pc:sldMk cId="3808574737" sldId="270"/>
        </pc:sldMkLst>
      </pc:sldChg>
      <pc:sldChg chg="del">
        <pc:chgData name="XuMingle" userId="6accb246-f179-42e5-8cc4-2c1a8de5b234" providerId="ADAL" clId="{9291BA73-CEAC-4D9B-B810-F489E796CD15}" dt="2022-11-30T01:36:04.030" v="9" actId="47"/>
        <pc:sldMkLst>
          <pc:docMk/>
          <pc:sldMk cId="2134807476" sldId="271"/>
        </pc:sldMkLst>
      </pc:sldChg>
      <pc:sldChg chg="del">
        <pc:chgData name="XuMingle" userId="6accb246-f179-42e5-8cc4-2c1a8de5b234" providerId="ADAL" clId="{9291BA73-CEAC-4D9B-B810-F489E796CD15}" dt="2022-11-30T01:36:03.885" v="8" actId="47"/>
        <pc:sldMkLst>
          <pc:docMk/>
          <pc:sldMk cId="4115010960" sldId="272"/>
        </pc:sldMkLst>
      </pc:sldChg>
      <pc:sldChg chg="del">
        <pc:chgData name="XuMingle" userId="6accb246-f179-42e5-8cc4-2c1a8de5b234" providerId="ADAL" clId="{9291BA73-CEAC-4D9B-B810-F489E796CD15}" dt="2022-11-30T01:36:05.506" v="13" actId="47"/>
        <pc:sldMkLst>
          <pc:docMk/>
          <pc:sldMk cId="3773908884" sldId="274"/>
        </pc:sldMkLst>
      </pc:sldChg>
      <pc:sldChg chg="del">
        <pc:chgData name="XuMingle" userId="6accb246-f179-42e5-8cc4-2c1a8de5b234" providerId="ADAL" clId="{9291BA73-CEAC-4D9B-B810-F489E796CD15}" dt="2022-11-30T01:36:05.317" v="12" actId="47"/>
        <pc:sldMkLst>
          <pc:docMk/>
          <pc:sldMk cId="182292710" sldId="275"/>
        </pc:sldMkLst>
      </pc:sldChg>
      <pc:sldChg chg="del">
        <pc:chgData name="XuMingle" userId="6accb246-f179-42e5-8cc4-2c1a8de5b234" providerId="ADAL" clId="{9291BA73-CEAC-4D9B-B810-F489E796CD15}" dt="2022-11-30T01:36:05.689" v="14" actId="47"/>
        <pc:sldMkLst>
          <pc:docMk/>
          <pc:sldMk cId="3026645489" sldId="276"/>
        </pc:sldMkLst>
      </pc:sldChg>
      <pc:sldChg chg="del">
        <pc:chgData name="XuMingle" userId="6accb246-f179-42e5-8cc4-2c1a8de5b234" providerId="ADAL" clId="{9291BA73-CEAC-4D9B-B810-F489E796CD15}" dt="2022-11-30T01:36:06.460" v="16" actId="47"/>
        <pc:sldMkLst>
          <pc:docMk/>
          <pc:sldMk cId="1138948444" sldId="277"/>
        </pc:sldMkLst>
      </pc:sldChg>
    </pc:docChg>
  </pc:docChgLst>
  <pc:docChgLst>
    <pc:chgData name="XuMingle" userId="6accb246-f179-42e5-8cc4-2c1a8de5b234" providerId="ADAL" clId="{8ABD52F0-18B6-46F9-AB52-A921B07D3C85}"/>
    <pc:docChg chg="undo custSel addSld delSld modSld sldOrd">
      <pc:chgData name="XuMingle" userId="6accb246-f179-42e5-8cc4-2c1a8de5b234" providerId="ADAL" clId="{8ABD52F0-18B6-46F9-AB52-A921B07D3C85}" dt="2023-10-19T13:26:01.333" v="14574" actId="20577"/>
      <pc:docMkLst>
        <pc:docMk/>
      </pc:docMkLst>
      <pc:sldChg chg="addSp modSp mod">
        <pc:chgData name="XuMingle" userId="6accb246-f179-42e5-8cc4-2c1a8de5b234" providerId="ADAL" clId="{8ABD52F0-18B6-46F9-AB52-A921B07D3C85}" dt="2023-10-19T06:11:39.926" v="5317" actId="20577"/>
        <pc:sldMkLst>
          <pc:docMk/>
          <pc:sldMk cId="2558930132" sldId="256"/>
        </pc:sldMkLst>
        <pc:spChg chg="mod">
          <ac:chgData name="XuMingle" userId="6accb246-f179-42e5-8cc4-2c1a8de5b234" providerId="ADAL" clId="{8ABD52F0-18B6-46F9-AB52-A921B07D3C85}" dt="2023-10-19T06:11:39.926" v="5317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8ABD52F0-18B6-46F9-AB52-A921B07D3C85}" dt="2023-10-19T05:36:23.009" v="3885" actId="1076"/>
          <ac:picMkLst>
            <pc:docMk/>
            <pc:sldMk cId="2558930132" sldId="256"/>
            <ac:picMk id="5" creationId="{EEDF0F5F-4DE3-1DB6-FA63-71C47345D5DC}"/>
          </ac:picMkLst>
        </pc:picChg>
      </pc:sldChg>
      <pc:sldChg chg="modSp new mod">
        <pc:chgData name="XuMingle" userId="6accb246-f179-42e5-8cc4-2c1a8de5b234" providerId="ADAL" clId="{8ABD52F0-18B6-46F9-AB52-A921B07D3C85}" dt="2023-10-19T02:28:18.537" v="884" actId="20577"/>
        <pc:sldMkLst>
          <pc:docMk/>
          <pc:sldMk cId="3504127782" sldId="257"/>
        </pc:sldMkLst>
        <pc:spChg chg="mod">
          <ac:chgData name="XuMingle" userId="6accb246-f179-42e5-8cc4-2c1a8de5b234" providerId="ADAL" clId="{8ABD52F0-18B6-46F9-AB52-A921B07D3C85}" dt="2023-10-19T02:28:18.537" v="884" actId="20577"/>
          <ac:spMkLst>
            <pc:docMk/>
            <pc:sldMk cId="3504127782" sldId="257"/>
            <ac:spMk id="2" creationId="{DF6B3D91-31BD-AC97-70EA-7E2B8FE0F545}"/>
          </ac:spMkLst>
        </pc:spChg>
        <pc:spChg chg="mod">
          <ac:chgData name="XuMingle" userId="6accb246-f179-42e5-8cc4-2c1a8de5b234" providerId="ADAL" clId="{8ABD52F0-18B6-46F9-AB52-A921B07D3C85}" dt="2023-10-18T07:16:46.915" v="8" actId="20577"/>
          <ac:spMkLst>
            <pc:docMk/>
            <pc:sldMk cId="3504127782" sldId="257"/>
            <ac:spMk id="4" creationId="{88CE911B-B512-98E4-9E2D-6E5D4996F259}"/>
          </ac:spMkLst>
        </pc:spChg>
      </pc:sldChg>
      <pc:sldChg chg="del">
        <pc:chgData name="XuMingle" userId="6accb246-f179-42e5-8cc4-2c1a8de5b234" providerId="ADAL" clId="{8ABD52F0-18B6-46F9-AB52-A921B07D3C85}" dt="2023-10-18T07:16:42.006" v="0" actId="47"/>
        <pc:sldMkLst>
          <pc:docMk/>
          <pc:sldMk cId="2488242530" sldId="258"/>
        </pc:sldMkLst>
      </pc:sldChg>
      <pc:sldChg chg="addSp modSp new mod">
        <pc:chgData name="XuMingle" userId="6accb246-f179-42e5-8cc4-2c1a8de5b234" providerId="ADAL" clId="{8ABD52F0-18B6-46F9-AB52-A921B07D3C85}" dt="2023-10-19T02:41:01.309" v="1393" actId="1076"/>
        <pc:sldMkLst>
          <pc:docMk/>
          <pc:sldMk cId="2740260634" sldId="258"/>
        </pc:sldMkLst>
        <pc:spChg chg="mod">
          <ac:chgData name="XuMingle" userId="6accb246-f179-42e5-8cc4-2c1a8de5b234" providerId="ADAL" clId="{8ABD52F0-18B6-46F9-AB52-A921B07D3C85}" dt="2023-10-19T02:35:11.622" v="1095" actId="20577"/>
          <ac:spMkLst>
            <pc:docMk/>
            <pc:sldMk cId="2740260634" sldId="258"/>
            <ac:spMk id="2" creationId="{24BC021B-F6B9-A46F-5E52-47110A411A17}"/>
          </ac:spMkLst>
        </pc:spChg>
        <pc:spChg chg="mod">
          <ac:chgData name="XuMingle" userId="6accb246-f179-42e5-8cc4-2c1a8de5b234" providerId="ADAL" clId="{8ABD52F0-18B6-46F9-AB52-A921B07D3C85}" dt="2023-10-19T02:31:44.504" v="1060" actId="207"/>
          <ac:spMkLst>
            <pc:docMk/>
            <pc:sldMk cId="2740260634" sldId="258"/>
            <ac:spMk id="4" creationId="{A290B584-E18C-4447-6D6A-D43F31AA5BD6}"/>
          </ac:spMkLst>
        </pc:spChg>
        <pc:spChg chg="mod">
          <ac:chgData name="XuMingle" userId="6accb246-f179-42e5-8cc4-2c1a8de5b234" providerId="ADAL" clId="{8ABD52F0-18B6-46F9-AB52-A921B07D3C85}" dt="2023-10-18T08:08:23.471" v="821"/>
          <ac:spMkLst>
            <pc:docMk/>
            <pc:sldMk cId="2740260634" sldId="258"/>
            <ac:spMk id="5" creationId="{95BF0865-0B6F-2760-4D1F-4999B5827D6F}"/>
          </ac:spMkLst>
        </pc:spChg>
        <pc:spChg chg="add mod">
          <ac:chgData name="XuMingle" userId="6accb246-f179-42e5-8cc4-2c1a8de5b234" providerId="ADAL" clId="{8ABD52F0-18B6-46F9-AB52-A921B07D3C85}" dt="2023-10-19T02:41:01.309" v="1393" actId="1076"/>
          <ac:spMkLst>
            <pc:docMk/>
            <pc:sldMk cId="2740260634" sldId="258"/>
            <ac:spMk id="7" creationId="{280BA58C-CD47-BF0F-41C3-39792FB94061}"/>
          </ac:spMkLst>
        </pc:spChg>
        <pc:picChg chg="add mod">
          <ac:chgData name="XuMingle" userId="6accb246-f179-42e5-8cc4-2c1a8de5b234" providerId="ADAL" clId="{8ABD52F0-18B6-46F9-AB52-A921B07D3C85}" dt="2023-10-19T02:35:13.798" v="1096" actId="1076"/>
          <ac:picMkLst>
            <pc:docMk/>
            <pc:sldMk cId="2740260634" sldId="258"/>
            <ac:picMk id="1026" creationId="{D59B1DFF-24DE-556B-0480-70D44808DE1B}"/>
          </ac:picMkLst>
        </pc:picChg>
      </pc:sldChg>
      <pc:sldChg chg="addSp modSp new mod">
        <pc:chgData name="XuMingle" userId="6accb246-f179-42e5-8cc4-2c1a8de5b234" providerId="ADAL" clId="{8ABD52F0-18B6-46F9-AB52-A921B07D3C85}" dt="2023-10-19T04:35:01.202" v="1394" actId="1076"/>
        <pc:sldMkLst>
          <pc:docMk/>
          <pc:sldMk cId="2641952524" sldId="259"/>
        </pc:sldMkLst>
        <pc:spChg chg="mod">
          <ac:chgData name="XuMingle" userId="6accb246-f179-42e5-8cc4-2c1a8de5b234" providerId="ADAL" clId="{8ABD52F0-18B6-46F9-AB52-A921B07D3C85}" dt="2023-10-19T02:40:22.223" v="1392" actId="207"/>
          <ac:spMkLst>
            <pc:docMk/>
            <pc:sldMk cId="2641952524" sldId="259"/>
            <ac:spMk id="2" creationId="{754355E8-7EA6-3FF8-64C3-1702EFF906BA}"/>
          </ac:spMkLst>
        </pc:spChg>
        <pc:spChg chg="mod">
          <ac:chgData name="XuMingle" userId="6accb246-f179-42e5-8cc4-2c1a8de5b234" providerId="ADAL" clId="{8ABD52F0-18B6-46F9-AB52-A921B07D3C85}" dt="2023-10-19T02:38:59.756" v="1342" actId="20577"/>
          <ac:spMkLst>
            <pc:docMk/>
            <pc:sldMk cId="2641952524" sldId="259"/>
            <ac:spMk id="4" creationId="{19CB0239-374F-96D9-68FB-5F6EA1FE90AF}"/>
          </ac:spMkLst>
        </pc:spChg>
        <pc:spChg chg="mod">
          <ac:chgData name="XuMingle" userId="6accb246-f179-42e5-8cc4-2c1a8de5b234" providerId="ADAL" clId="{8ABD52F0-18B6-46F9-AB52-A921B07D3C85}" dt="2023-10-19T02:39:52.599" v="1350" actId="20577"/>
          <ac:spMkLst>
            <pc:docMk/>
            <pc:sldMk cId="2641952524" sldId="259"/>
            <ac:spMk id="5" creationId="{A8910DAD-B84C-E227-5146-1311A6F4DF7D}"/>
          </ac:spMkLst>
        </pc:spChg>
        <pc:picChg chg="add mod">
          <ac:chgData name="XuMingle" userId="6accb246-f179-42e5-8cc4-2c1a8de5b234" providerId="ADAL" clId="{8ABD52F0-18B6-46F9-AB52-A921B07D3C85}" dt="2023-10-19T04:35:01.202" v="1394" actId="1076"/>
          <ac:picMkLst>
            <pc:docMk/>
            <pc:sldMk cId="2641952524" sldId="259"/>
            <ac:picMk id="7" creationId="{7FB9A5E6-2F5E-C859-37CD-54A9E1595A26}"/>
          </ac:picMkLst>
        </pc:picChg>
      </pc:sldChg>
      <pc:sldChg chg="modSp new mod">
        <pc:chgData name="XuMingle" userId="6accb246-f179-42e5-8cc4-2c1a8de5b234" providerId="ADAL" clId="{8ABD52F0-18B6-46F9-AB52-A921B07D3C85}" dt="2023-10-19T04:58:32.529" v="2220" actId="403"/>
        <pc:sldMkLst>
          <pc:docMk/>
          <pc:sldMk cId="1730735045" sldId="260"/>
        </pc:sldMkLst>
        <pc:spChg chg="mod">
          <ac:chgData name="XuMingle" userId="6accb246-f179-42e5-8cc4-2c1a8de5b234" providerId="ADAL" clId="{8ABD52F0-18B6-46F9-AB52-A921B07D3C85}" dt="2023-10-19T04:58:32.529" v="2220" actId="403"/>
          <ac:spMkLst>
            <pc:docMk/>
            <pc:sldMk cId="1730735045" sldId="260"/>
            <ac:spMk id="2" creationId="{6A018CAE-BB79-1967-3E05-20BDB2675039}"/>
          </ac:spMkLst>
        </pc:spChg>
        <pc:spChg chg="mod">
          <ac:chgData name="XuMingle" userId="6accb246-f179-42e5-8cc4-2c1a8de5b234" providerId="ADAL" clId="{8ABD52F0-18B6-46F9-AB52-A921B07D3C85}" dt="2023-10-19T04:56:12.556" v="2027"/>
          <ac:spMkLst>
            <pc:docMk/>
            <pc:sldMk cId="1730735045" sldId="260"/>
            <ac:spMk id="4" creationId="{D67817A8-A23D-DBB3-F37C-7E3E6A394BF7}"/>
          </ac:spMkLst>
        </pc:spChg>
        <pc:spChg chg="mod">
          <ac:chgData name="XuMingle" userId="6accb246-f179-42e5-8cc4-2c1a8de5b234" providerId="ADAL" clId="{8ABD52F0-18B6-46F9-AB52-A921B07D3C85}" dt="2023-10-19T04:57:16.450" v="2075" actId="1076"/>
          <ac:spMkLst>
            <pc:docMk/>
            <pc:sldMk cId="1730735045" sldId="260"/>
            <ac:spMk id="5" creationId="{8966A838-0E0A-B752-0220-F428326FC7DB}"/>
          </ac:spMkLst>
        </pc:spChg>
      </pc:sldChg>
      <pc:sldChg chg="addSp delSp modSp new mod delAnim modAnim">
        <pc:chgData name="XuMingle" userId="6accb246-f179-42e5-8cc4-2c1a8de5b234" providerId="ADAL" clId="{8ABD52F0-18B6-46F9-AB52-A921B07D3C85}" dt="2023-10-19T04:56:49.302" v="2041" actId="478"/>
        <pc:sldMkLst>
          <pc:docMk/>
          <pc:sldMk cId="1709428374" sldId="261"/>
        </pc:sldMkLst>
        <pc:spChg chg="mod">
          <ac:chgData name="XuMingle" userId="6accb246-f179-42e5-8cc4-2c1a8de5b234" providerId="ADAL" clId="{8ABD52F0-18B6-46F9-AB52-A921B07D3C85}" dt="2023-10-19T04:38:19.752" v="1489" actId="27636"/>
          <ac:spMkLst>
            <pc:docMk/>
            <pc:sldMk cId="1709428374" sldId="261"/>
            <ac:spMk id="2" creationId="{28916F47-803A-8568-D9F5-A729DFAB3DEB}"/>
          </ac:spMkLst>
        </pc:spChg>
        <pc:spChg chg="mod">
          <ac:chgData name="XuMingle" userId="6accb246-f179-42e5-8cc4-2c1a8de5b234" providerId="ADAL" clId="{8ABD52F0-18B6-46F9-AB52-A921B07D3C85}" dt="2023-10-19T04:37:37.879" v="1480" actId="20577"/>
          <ac:spMkLst>
            <pc:docMk/>
            <pc:sldMk cId="1709428374" sldId="261"/>
            <ac:spMk id="4" creationId="{053E2F53-0952-C19F-E1A1-5CCCCE19BC00}"/>
          </ac:spMkLst>
        </pc:spChg>
        <pc:spChg chg="del mod">
          <ac:chgData name="XuMingle" userId="6accb246-f179-42e5-8cc4-2c1a8de5b234" providerId="ADAL" clId="{8ABD52F0-18B6-46F9-AB52-A921B07D3C85}" dt="2023-10-19T04:38:24.104" v="1490" actId="478"/>
          <ac:spMkLst>
            <pc:docMk/>
            <pc:sldMk cId="1709428374" sldId="261"/>
            <ac:spMk id="5" creationId="{07658A57-A5A3-7219-B286-B971F6242E51}"/>
          </ac:spMkLst>
        </pc:spChg>
        <pc:spChg chg="add mod">
          <ac:chgData name="XuMingle" userId="6accb246-f179-42e5-8cc4-2c1a8de5b234" providerId="ADAL" clId="{8ABD52F0-18B6-46F9-AB52-A921B07D3C85}" dt="2023-10-19T04:47:21.817" v="1737" actId="164"/>
          <ac:spMkLst>
            <pc:docMk/>
            <pc:sldMk cId="1709428374" sldId="261"/>
            <ac:spMk id="12" creationId="{CB8E030D-20D7-A225-B587-6F6A00E65A20}"/>
          </ac:spMkLst>
        </pc:spChg>
        <pc:spChg chg="add mod">
          <ac:chgData name="XuMingle" userId="6accb246-f179-42e5-8cc4-2c1a8de5b234" providerId="ADAL" clId="{8ABD52F0-18B6-46F9-AB52-A921B07D3C85}" dt="2023-10-19T04:47:21.817" v="1737" actId="164"/>
          <ac:spMkLst>
            <pc:docMk/>
            <pc:sldMk cId="1709428374" sldId="261"/>
            <ac:spMk id="13" creationId="{2E372D3A-D90A-4545-F28E-EE19936156F5}"/>
          </ac:spMkLst>
        </pc:spChg>
        <pc:spChg chg="add mod">
          <ac:chgData name="XuMingle" userId="6accb246-f179-42e5-8cc4-2c1a8de5b234" providerId="ADAL" clId="{8ABD52F0-18B6-46F9-AB52-A921B07D3C85}" dt="2023-10-19T04:47:21.817" v="1737" actId="164"/>
          <ac:spMkLst>
            <pc:docMk/>
            <pc:sldMk cId="1709428374" sldId="261"/>
            <ac:spMk id="14" creationId="{5648DB9E-3F47-F2BC-D8A1-F61CD6B52932}"/>
          </ac:spMkLst>
        </pc:spChg>
        <pc:spChg chg="add del mod">
          <ac:chgData name="XuMingle" userId="6accb246-f179-42e5-8cc4-2c1a8de5b234" providerId="ADAL" clId="{8ABD52F0-18B6-46F9-AB52-A921B07D3C85}" dt="2023-10-19T04:56:42.272" v="2039" actId="478"/>
          <ac:spMkLst>
            <pc:docMk/>
            <pc:sldMk cId="1709428374" sldId="261"/>
            <ac:spMk id="16" creationId="{2D0AB675-FC0C-8D20-35A2-4FCFA51E6817}"/>
          </ac:spMkLst>
        </pc:spChg>
        <pc:spChg chg="add del mod">
          <ac:chgData name="XuMingle" userId="6accb246-f179-42e5-8cc4-2c1a8de5b234" providerId="ADAL" clId="{8ABD52F0-18B6-46F9-AB52-A921B07D3C85}" dt="2023-10-19T04:56:49.302" v="2041" actId="478"/>
          <ac:spMkLst>
            <pc:docMk/>
            <pc:sldMk cId="1709428374" sldId="261"/>
            <ac:spMk id="18" creationId="{2B9C454A-0FE3-CCAE-D72D-36002A698A9F}"/>
          </ac:spMkLst>
        </pc:spChg>
        <pc:grpChg chg="add mod">
          <ac:chgData name="XuMingle" userId="6accb246-f179-42e5-8cc4-2c1a8de5b234" providerId="ADAL" clId="{8ABD52F0-18B6-46F9-AB52-A921B07D3C85}" dt="2023-10-19T04:47:21.817" v="1737" actId="164"/>
          <ac:grpSpMkLst>
            <pc:docMk/>
            <pc:sldMk cId="1709428374" sldId="261"/>
            <ac:grpSpMk id="15" creationId="{C698DDCF-4EA5-5808-E9AD-7AA9F70568B2}"/>
          </ac:grpSpMkLst>
        </pc:grpChg>
        <pc:picChg chg="add del mod">
          <ac:chgData name="XuMingle" userId="6accb246-f179-42e5-8cc4-2c1a8de5b234" providerId="ADAL" clId="{8ABD52F0-18B6-46F9-AB52-A921B07D3C85}" dt="2023-10-19T04:42:16.526" v="1492" actId="478"/>
          <ac:picMkLst>
            <pc:docMk/>
            <pc:sldMk cId="1709428374" sldId="261"/>
            <ac:picMk id="7" creationId="{22ECAC3C-9523-CC47-C1C9-60A3D32FB870}"/>
          </ac:picMkLst>
        </pc:picChg>
        <pc:picChg chg="add del mod">
          <ac:chgData name="XuMingle" userId="6accb246-f179-42e5-8cc4-2c1a8de5b234" providerId="ADAL" clId="{8ABD52F0-18B6-46F9-AB52-A921B07D3C85}" dt="2023-10-19T04:42:18.917" v="1493" actId="478"/>
          <ac:picMkLst>
            <pc:docMk/>
            <pc:sldMk cId="1709428374" sldId="261"/>
            <ac:picMk id="9" creationId="{45FFFCE5-8121-E373-E5D6-FD4D82FF6E08}"/>
          </ac:picMkLst>
        </pc:picChg>
        <pc:picChg chg="add mod">
          <ac:chgData name="XuMingle" userId="6accb246-f179-42e5-8cc4-2c1a8de5b234" providerId="ADAL" clId="{8ABD52F0-18B6-46F9-AB52-A921B07D3C85}" dt="2023-10-19T04:49:46.748" v="1823" actId="1076"/>
          <ac:picMkLst>
            <pc:docMk/>
            <pc:sldMk cId="1709428374" sldId="261"/>
            <ac:picMk id="11" creationId="{08813EF4-B5F2-74BD-7AC7-2EE5F00A6F81}"/>
          </ac:picMkLst>
        </pc:picChg>
      </pc:sldChg>
      <pc:sldChg chg="addSp modSp new mod">
        <pc:chgData name="XuMingle" userId="6accb246-f179-42e5-8cc4-2c1a8de5b234" providerId="ADAL" clId="{8ABD52F0-18B6-46F9-AB52-A921B07D3C85}" dt="2023-10-19T06:04:43.836" v="5146" actId="1076"/>
        <pc:sldMkLst>
          <pc:docMk/>
          <pc:sldMk cId="2348908515" sldId="262"/>
        </pc:sldMkLst>
        <pc:spChg chg="mod">
          <ac:chgData name="XuMingle" userId="6accb246-f179-42e5-8cc4-2c1a8de5b234" providerId="ADAL" clId="{8ABD52F0-18B6-46F9-AB52-A921B07D3C85}" dt="2023-10-19T06:04:40.907" v="5145"/>
          <ac:spMkLst>
            <pc:docMk/>
            <pc:sldMk cId="2348908515" sldId="262"/>
            <ac:spMk id="2" creationId="{A0BFEC16-7E2A-DB65-6327-97DE5A9E01DF}"/>
          </ac:spMkLst>
        </pc:spChg>
        <pc:spChg chg="mod ord">
          <ac:chgData name="XuMingle" userId="6accb246-f179-42e5-8cc4-2c1a8de5b234" providerId="ADAL" clId="{8ABD52F0-18B6-46F9-AB52-A921B07D3C85}" dt="2023-10-19T06:04:39.395" v="5144" actId="21"/>
          <ac:spMkLst>
            <pc:docMk/>
            <pc:sldMk cId="2348908515" sldId="262"/>
            <ac:spMk id="5" creationId="{07149FF3-0AF3-8001-9A80-00B5B4F583DF}"/>
          </ac:spMkLst>
        </pc:spChg>
        <pc:picChg chg="add mod">
          <ac:chgData name="XuMingle" userId="6accb246-f179-42e5-8cc4-2c1a8de5b234" providerId="ADAL" clId="{8ABD52F0-18B6-46F9-AB52-A921B07D3C85}" dt="2023-10-19T06:04:43.836" v="5146" actId="1076"/>
          <ac:picMkLst>
            <pc:docMk/>
            <pc:sldMk cId="2348908515" sldId="262"/>
            <ac:picMk id="7" creationId="{FE82B4CB-791C-F775-1F81-930E51E7D331}"/>
          </ac:picMkLst>
        </pc:picChg>
        <pc:picChg chg="add mod">
          <ac:chgData name="XuMingle" userId="6accb246-f179-42e5-8cc4-2c1a8de5b234" providerId="ADAL" clId="{8ABD52F0-18B6-46F9-AB52-A921B07D3C85}" dt="2023-10-19T06:04:43.836" v="5146" actId="1076"/>
          <ac:picMkLst>
            <pc:docMk/>
            <pc:sldMk cId="2348908515" sldId="262"/>
            <ac:picMk id="9" creationId="{9E158DE0-3208-E16D-5065-31F6871CB9D4}"/>
          </ac:picMkLst>
        </pc:picChg>
        <pc:picChg chg="add mod">
          <ac:chgData name="XuMingle" userId="6accb246-f179-42e5-8cc4-2c1a8de5b234" providerId="ADAL" clId="{8ABD52F0-18B6-46F9-AB52-A921B07D3C85}" dt="2023-10-19T06:04:20.928" v="5137" actId="1076"/>
          <ac:picMkLst>
            <pc:docMk/>
            <pc:sldMk cId="2348908515" sldId="262"/>
            <ac:picMk id="10" creationId="{6D296ED1-9F48-58C1-8AA6-BD6DFCE8697B}"/>
          </ac:picMkLst>
        </pc:picChg>
        <pc:picChg chg="add mod">
          <ac:chgData name="XuMingle" userId="6accb246-f179-42e5-8cc4-2c1a8de5b234" providerId="ADAL" clId="{8ABD52F0-18B6-46F9-AB52-A921B07D3C85}" dt="2023-10-19T06:04:20.928" v="5137" actId="1076"/>
          <ac:picMkLst>
            <pc:docMk/>
            <pc:sldMk cId="2348908515" sldId="262"/>
            <ac:picMk id="11" creationId="{A97B3DE3-058F-11F3-38B0-FCDFF8F98AA0}"/>
          </ac:picMkLst>
        </pc:picChg>
      </pc:sldChg>
      <pc:sldChg chg="addSp delSp modSp new mod">
        <pc:chgData name="XuMingle" userId="6accb246-f179-42e5-8cc4-2c1a8de5b234" providerId="ADAL" clId="{8ABD52F0-18B6-46F9-AB52-A921B07D3C85}" dt="2023-10-19T05:26:03.804" v="3827" actId="207"/>
        <pc:sldMkLst>
          <pc:docMk/>
          <pc:sldMk cId="3016291890" sldId="263"/>
        </pc:sldMkLst>
        <pc:spChg chg="add del mod">
          <ac:chgData name="XuMingle" userId="6accb246-f179-42e5-8cc4-2c1a8de5b234" providerId="ADAL" clId="{8ABD52F0-18B6-46F9-AB52-A921B07D3C85}" dt="2023-10-19T05:26:03.804" v="3827" actId="207"/>
          <ac:spMkLst>
            <pc:docMk/>
            <pc:sldMk cId="3016291890" sldId="263"/>
            <ac:spMk id="2" creationId="{3C3DC95B-A55E-1B07-D823-BE53E90DDBB7}"/>
          </ac:spMkLst>
        </pc:spChg>
        <pc:spChg chg="mod">
          <ac:chgData name="XuMingle" userId="6accb246-f179-42e5-8cc4-2c1a8de5b234" providerId="ADAL" clId="{8ABD52F0-18B6-46F9-AB52-A921B07D3C85}" dt="2023-10-19T04:59:22.906" v="2297" actId="207"/>
          <ac:spMkLst>
            <pc:docMk/>
            <pc:sldMk cId="3016291890" sldId="263"/>
            <ac:spMk id="4" creationId="{19A4F159-62E1-D545-86D7-E7BA0C185727}"/>
          </ac:spMkLst>
        </pc:spChg>
        <pc:spChg chg="mod">
          <ac:chgData name="XuMingle" userId="6accb246-f179-42e5-8cc4-2c1a8de5b234" providerId="ADAL" clId="{8ABD52F0-18B6-46F9-AB52-A921B07D3C85}" dt="2023-10-19T05:00:33.622" v="2311" actId="20577"/>
          <ac:spMkLst>
            <pc:docMk/>
            <pc:sldMk cId="3016291890" sldId="263"/>
            <ac:spMk id="5" creationId="{CD1BA9C9-C4F3-3A93-E81E-3A216D914372}"/>
          </ac:spMkLst>
        </pc:spChg>
        <pc:spChg chg="add del mod">
          <ac:chgData name="XuMingle" userId="6accb246-f179-42e5-8cc4-2c1a8de5b234" providerId="ADAL" clId="{8ABD52F0-18B6-46F9-AB52-A921B07D3C85}" dt="2023-10-19T05:03:51.687" v="2587" actId="478"/>
          <ac:spMkLst>
            <pc:docMk/>
            <pc:sldMk cId="3016291890" sldId="263"/>
            <ac:spMk id="7" creationId="{606296A5-A4A6-D99C-27C5-0CD366A0EFCA}"/>
          </ac:spMkLst>
        </pc:spChg>
        <pc:spChg chg="add del">
          <ac:chgData name="XuMingle" userId="6accb246-f179-42e5-8cc4-2c1a8de5b234" providerId="ADAL" clId="{8ABD52F0-18B6-46F9-AB52-A921B07D3C85}" dt="2023-10-19T05:21:10.450" v="3531" actId="22"/>
          <ac:spMkLst>
            <pc:docMk/>
            <pc:sldMk cId="3016291890" sldId="263"/>
            <ac:spMk id="9" creationId="{5D80C115-E420-BCAC-6273-BCD5BCAC6702}"/>
          </ac:spMkLst>
        </pc:spChg>
      </pc:sldChg>
      <pc:sldChg chg="modSp new mod ord">
        <pc:chgData name="XuMingle" userId="6accb246-f179-42e5-8cc4-2c1a8de5b234" providerId="ADAL" clId="{8ABD52F0-18B6-46F9-AB52-A921B07D3C85}" dt="2023-10-19T05:50:17.450" v="4625"/>
        <pc:sldMkLst>
          <pc:docMk/>
          <pc:sldMk cId="3905986785" sldId="264"/>
        </pc:sldMkLst>
        <pc:spChg chg="mod">
          <ac:chgData name="XuMingle" userId="6accb246-f179-42e5-8cc4-2c1a8de5b234" providerId="ADAL" clId="{8ABD52F0-18B6-46F9-AB52-A921B07D3C85}" dt="2023-10-19T05:32:05.534" v="3882" actId="14100"/>
          <ac:spMkLst>
            <pc:docMk/>
            <pc:sldMk cId="3905986785" sldId="264"/>
            <ac:spMk id="2" creationId="{DBBD0626-7775-D446-E35A-BF5FEDEDC559}"/>
          </ac:spMkLst>
        </pc:spChg>
        <pc:spChg chg="mod">
          <ac:chgData name="XuMingle" userId="6accb246-f179-42e5-8cc4-2c1a8de5b234" providerId="ADAL" clId="{8ABD52F0-18B6-46F9-AB52-A921B07D3C85}" dt="2023-10-19T05:28:39.908" v="3878" actId="20577"/>
          <ac:spMkLst>
            <pc:docMk/>
            <pc:sldMk cId="3905986785" sldId="264"/>
            <ac:spMk id="4" creationId="{FF7A8A44-81CE-2894-ADCB-F24C4EFCD45B}"/>
          </ac:spMkLst>
        </pc:spChg>
      </pc:sldChg>
      <pc:sldChg chg="addSp modSp new mod">
        <pc:chgData name="XuMingle" userId="6accb246-f179-42e5-8cc4-2c1a8de5b234" providerId="ADAL" clId="{8ABD52F0-18B6-46F9-AB52-A921B07D3C85}" dt="2023-10-19T08:23:28.500" v="8761" actId="20577"/>
        <pc:sldMkLst>
          <pc:docMk/>
          <pc:sldMk cId="832492279" sldId="265"/>
        </pc:sldMkLst>
        <pc:spChg chg="mod">
          <ac:chgData name="XuMingle" userId="6accb246-f179-42e5-8cc4-2c1a8de5b234" providerId="ADAL" clId="{8ABD52F0-18B6-46F9-AB52-A921B07D3C85}" dt="2023-10-19T08:20:22.209" v="8638" actId="14100"/>
          <ac:spMkLst>
            <pc:docMk/>
            <pc:sldMk cId="832492279" sldId="265"/>
            <ac:spMk id="2" creationId="{297E2EFF-828F-B866-E0EA-7DB72BB10DC8}"/>
          </ac:spMkLst>
        </pc:spChg>
        <pc:spChg chg="mod">
          <ac:chgData name="XuMingle" userId="6accb246-f179-42e5-8cc4-2c1a8de5b234" providerId="ADAL" clId="{8ABD52F0-18B6-46F9-AB52-A921B07D3C85}" dt="2023-10-19T08:01:52.198" v="8082" actId="20577"/>
          <ac:spMkLst>
            <pc:docMk/>
            <pc:sldMk cId="832492279" sldId="265"/>
            <ac:spMk id="4" creationId="{8A4998AD-9005-E75B-4F1A-D14365148767}"/>
          </ac:spMkLst>
        </pc:spChg>
        <pc:spChg chg="add mod">
          <ac:chgData name="XuMingle" userId="6accb246-f179-42e5-8cc4-2c1a8de5b234" providerId="ADAL" clId="{8ABD52F0-18B6-46F9-AB52-A921B07D3C85}" dt="2023-10-19T08:23:28.500" v="8761" actId="20577"/>
          <ac:spMkLst>
            <pc:docMk/>
            <pc:sldMk cId="832492279" sldId="265"/>
            <ac:spMk id="10" creationId="{AD4A710A-A00E-0D67-C145-526381925DDD}"/>
          </ac:spMkLst>
        </pc:spChg>
        <pc:picChg chg="add mod">
          <ac:chgData name="XuMingle" userId="6accb246-f179-42e5-8cc4-2c1a8de5b234" providerId="ADAL" clId="{8ABD52F0-18B6-46F9-AB52-A921B07D3C85}" dt="2023-10-19T07:58:36.121" v="8042" actId="1076"/>
          <ac:picMkLst>
            <pc:docMk/>
            <pc:sldMk cId="832492279" sldId="265"/>
            <ac:picMk id="7" creationId="{0CA0F86E-E350-F884-61F0-46EE513047C5}"/>
          </ac:picMkLst>
        </pc:picChg>
        <pc:picChg chg="add mod">
          <ac:chgData name="XuMingle" userId="6accb246-f179-42e5-8cc4-2c1a8de5b234" providerId="ADAL" clId="{8ABD52F0-18B6-46F9-AB52-A921B07D3C85}" dt="2023-10-19T08:15:39.518" v="8618" actId="12788"/>
          <ac:picMkLst>
            <pc:docMk/>
            <pc:sldMk cId="832492279" sldId="265"/>
            <ac:picMk id="9" creationId="{F086C761-CABA-5CA3-EFA7-94EA322BB954}"/>
          </ac:picMkLst>
        </pc:picChg>
      </pc:sldChg>
      <pc:sldChg chg="addSp modSp new mod">
        <pc:chgData name="XuMingle" userId="6accb246-f179-42e5-8cc4-2c1a8de5b234" providerId="ADAL" clId="{8ABD52F0-18B6-46F9-AB52-A921B07D3C85}" dt="2023-10-19T07:46:19.551" v="7767" actId="1076"/>
        <pc:sldMkLst>
          <pc:docMk/>
          <pc:sldMk cId="1135270114" sldId="266"/>
        </pc:sldMkLst>
        <pc:spChg chg="mod">
          <ac:chgData name="XuMingle" userId="6accb246-f179-42e5-8cc4-2c1a8de5b234" providerId="ADAL" clId="{8ABD52F0-18B6-46F9-AB52-A921B07D3C85}" dt="2023-10-19T06:14:45.685" v="5470" actId="20577"/>
          <ac:spMkLst>
            <pc:docMk/>
            <pc:sldMk cId="1135270114" sldId="266"/>
            <ac:spMk id="2" creationId="{E5C413DD-80E3-81FA-2AC4-474803D74472}"/>
          </ac:spMkLst>
        </pc:spChg>
        <pc:spChg chg="mod">
          <ac:chgData name="XuMingle" userId="6accb246-f179-42e5-8cc4-2c1a8de5b234" providerId="ADAL" clId="{8ABD52F0-18B6-46F9-AB52-A921B07D3C85}" dt="2023-10-19T06:58:24.635" v="5980" actId="14100"/>
          <ac:spMkLst>
            <pc:docMk/>
            <pc:sldMk cId="1135270114" sldId="266"/>
            <ac:spMk id="5" creationId="{904D16C2-491D-5135-1A2B-6974818D65E9}"/>
          </ac:spMkLst>
        </pc:spChg>
        <pc:spChg chg="add mod">
          <ac:chgData name="XuMingle" userId="6accb246-f179-42e5-8cc4-2c1a8de5b234" providerId="ADAL" clId="{8ABD52F0-18B6-46F9-AB52-A921B07D3C85}" dt="2023-10-19T07:46:10.962" v="7765" actId="113"/>
          <ac:spMkLst>
            <pc:docMk/>
            <pc:sldMk cId="1135270114" sldId="266"/>
            <ac:spMk id="6" creationId="{AC6A3BD7-7583-DBF1-C287-1DC07FE24118}"/>
          </ac:spMkLst>
        </pc:spChg>
        <pc:grpChg chg="add mod">
          <ac:chgData name="XuMingle" userId="6accb246-f179-42e5-8cc4-2c1a8de5b234" providerId="ADAL" clId="{8ABD52F0-18B6-46F9-AB52-A921B07D3C85}" dt="2023-10-19T06:57:47.972" v="5970" actId="1076"/>
          <ac:grpSpMkLst>
            <pc:docMk/>
            <pc:sldMk cId="1135270114" sldId="266"/>
            <ac:grpSpMk id="8" creationId="{B2A709F1-5BA9-77C2-5BE1-282B1D68E8C4}"/>
          </ac:grpSpMkLst>
        </pc:grpChg>
        <pc:picChg chg="add mod">
          <ac:chgData name="XuMingle" userId="6accb246-f179-42e5-8cc4-2c1a8de5b234" providerId="ADAL" clId="{8ABD52F0-18B6-46F9-AB52-A921B07D3C85}" dt="2023-10-19T06:57:47.972" v="5970" actId="1076"/>
          <ac:picMkLst>
            <pc:docMk/>
            <pc:sldMk cId="1135270114" sldId="266"/>
            <ac:picMk id="7" creationId="{BDD01A5E-23FB-6F04-26DB-FFF4D8A97D1B}"/>
          </ac:picMkLst>
        </pc:picChg>
        <pc:picChg chg="add mod modCrop">
          <ac:chgData name="XuMingle" userId="6accb246-f179-42e5-8cc4-2c1a8de5b234" providerId="ADAL" clId="{8ABD52F0-18B6-46F9-AB52-A921B07D3C85}" dt="2023-10-19T06:58:27.267" v="5982" actId="12788"/>
          <ac:picMkLst>
            <pc:docMk/>
            <pc:sldMk cId="1135270114" sldId="266"/>
            <ac:picMk id="9" creationId="{932FB577-ADF9-2DEB-92B3-CA27DB481313}"/>
          </ac:picMkLst>
        </pc:picChg>
        <pc:picChg chg="add mod">
          <ac:chgData name="XuMingle" userId="6accb246-f179-42e5-8cc4-2c1a8de5b234" providerId="ADAL" clId="{8ABD52F0-18B6-46F9-AB52-A921B07D3C85}" dt="2023-10-19T06:57:47.972" v="5970" actId="1076"/>
          <ac:picMkLst>
            <pc:docMk/>
            <pc:sldMk cId="1135270114" sldId="266"/>
            <ac:picMk id="2050" creationId="{FEA07DED-960B-26F0-C4BE-14566EAB3D6A}"/>
          </ac:picMkLst>
        </pc:picChg>
        <pc:picChg chg="add mod">
          <ac:chgData name="XuMingle" userId="6accb246-f179-42e5-8cc4-2c1a8de5b234" providerId="ADAL" clId="{8ABD52F0-18B6-46F9-AB52-A921B07D3C85}" dt="2023-10-19T07:46:19.551" v="7767" actId="1076"/>
          <ac:picMkLst>
            <pc:docMk/>
            <pc:sldMk cId="1135270114" sldId="266"/>
            <ac:picMk id="2052" creationId="{3D2B2CC3-779F-8B84-C786-6DF8E315EEFB}"/>
          </ac:picMkLst>
        </pc:picChg>
      </pc:sldChg>
      <pc:sldChg chg="delSp add del mod">
        <pc:chgData name="XuMingle" userId="6accb246-f179-42e5-8cc4-2c1a8de5b234" providerId="ADAL" clId="{8ABD52F0-18B6-46F9-AB52-A921B07D3C85}" dt="2023-10-19T06:13:12.743" v="5334" actId="47"/>
        <pc:sldMkLst>
          <pc:docMk/>
          <pc:sldMk cId="529831859" sldId="267"/>
        </pc:sldMkLst>
        <pc:picChg chg="del">
          <ac:chgData name="XuMingle" userId="6accb246-f179-42e5-8cc4-2c1a8de5b234" providerId="ADAL" clId="{8ABD52F0-18B6-46F9-AB52-A921B07D3C85}" dt="2023-10-19T06:12:42.426" v="5320" actId="21"/>
          <ac:picMkLst>
            <pc:docMk/>
            <pc:sldMk cId="529831859" sldId="267"/>
            <ac:picMk id="7" creationId="{8A3ECAAA-9E2C-58EB-EAF9-5396B48EBD87}"/>
          </ac:picMkLst>
        </pc:picChg>
        <pc:picChg chg="del">
          <ac:chgData name="XuMingle" userId="6accb246-f179-42e5-8cc4-2c1a8de5b234" providerId="ADAL" clId="{8ABD52F0-18B6-46F9-AB52-A921B07D3C85}" dt="2023-10-19T06:12:42.426" v="5320" actId="21"/>
          <ac:picMkLst>
            <pc:docMk/>
            <pc:sldMk cId="529831859" sldId="267"/>
            <ac:picMk id="9" creationId="{E778CAC2-FE4E-8877-4D04-A4357405DF2A}"/>
          </ac:picMkLst>
        </pc:picChg>
      </pc:sldChg>
      <pc:sldChg chg="addSp modSp new del mod ord">
        <pc:chgData name="XuMingle" userId="6accb246-f179-42e5-8cc4-2c1a8de5b234" providerId="ADAL" clId="{8ABD52F0-18B6-46F9-AB52-A921B07D3C85}" dt="2023-10-19T06:12:35.150" v="5318" actId="2696"/>
        <pc:sldMkLst>
          <pc:docMk/>
          <pc:sldMk cId="1776481343" sldId="267"/>
        </pc:sldMkLst>
        <pc:spChg chg="mod">
          <ac:chgData name="XuMingle" userId="6accb246-f179-42e5-8cc4-2c1a8de5b234" providerId="ADAL" clId="{8ABD52F0-18B6-46F9-AB52-A921B07D3C85}" dt="2023-10-19T06:03:01.094" v="5118" actId="20577"/>
          <ac:spMkLst>
            <pc:docMk/>
            <pc:sldMk cId="1776481343" sldId="267"/>
            <ac:spMk id="4" creationId="{1A534F63-A103-4A60-09B6-2C55960A02E2}"/>
          </ac:spMkLst>
        </pc:spChg>
        <pc:picChg chg="add mod modCrop">
          <ac:chgData name="XuMingle" userId="6accb246-f179-42e5-8cc4-2c1a8de5b234" providerId="ADAL" clId="{8ABD52F0-18B6-46F9-AB52-A921B07D3C85}" dt="2023-10-19T06:03:46.599" v="5132" actId="1076"/>
          <ac:picMkLst>
            <pc:docMk/>
            <pc:sldMk cId="1776481343" sldId="267"/>
            <ac:picMk id="7" creationId="{8A3ECAAA-9E2C-58EB-EAF9-5396B48EBD87}"/>
          </ac:picMkLst>
        </pc:picChg>
        <pc:picChg chg="add mod">
          <ac:chgData name="XuMingle" userId="6accb246-f179-42e5-8cc4-2c1a8de5b234" providerId="ADAL" clId="{8ABD52F0-18B6-46F9-AB52-A921B07D3C85}" dt="2023-10-19T06:03:46.599" v="5132" actId="1076"/>
          <ac:picMkLst>
            <pc:docMk/>
            <pc:sldMk cId="1776481343" sldId="267"/>
            <ac:picMk id="9" creationId="{E778CAC2-FE4E-8877-4D04-A4357405DF2A}"/>
          </ac:picMkLst>
        </pc:picChg>
      </pc:sldChg>
      <pc:sldChg chg="addSp delSp modSp new mod ord">
        <pc:chgData name="XuMingle" userId="6accb246-f179-42e5-8cc4-2c1a8de5b234" providerId="ADAL" clId="{8ABD52F0-18B6-46F9-AB52-A921B07D3C85}" dt="2023-10-19T06:13:33.590" v="5393" actId="20577"/>
        <pc:sldMkLst>
          <pc:docMk/>
          <pc:sldMk cId="2348625456" sldId="268"/>
        </pc:sldMkLst>
        <pc:spChg chg="mod">
          <ac:chgData name="XuMingle" userId="6accb246-f179-42e5-8cc4-2c1a8de5b234" providerId="ADAL" clId="{8ABD52F0-18B6-46F9-AB52-A921B07D3C85}" dt="2023-10-19T06:13:33.590" v="5393" actId="20577"/>
          <ac:spMkLst>
            <pc:docMk/>
            <pc:sldMk cId="2348625456" sldId="268"/>
            <ac:spMk id="2" creationId="{0319078D-8416-F0CF-4050-3D6A984C5803}"/>
          </ac:spMkLst>
        </pc:spChg>
        <pc:spChg chg="mod">
          <ac:chgData name="XuMingle" userId="6accb246-f179-42e5-8cc4-2c1a8de5b234" providerId="ADAL" clId="{8ABD52F0-18B6-46F9-AB52-A921B07D3C85}" dt="2023-10-19T06:09:45.236" v="5285" actId="207"/>
          <ac:spMkLst>
            <pc:docMk/>
            <pc:sldMk cId="2348625456" sldId="268"/>
            <ac:spMk id="5" creationId="{94E421BE-2B96-19E4-6047-FC06A7220156}"/>
          </ac:spMkLst>
        </pc:spChg>
        <pc:picChg chg="add del mod">
          <ac:chgData name="XuMingle" userId="6accb246-f179-42e5-8cc4-2c1a8de5b234" providerId="ADAL" clId="{8ABD52F0-18B6-46F9-AB52-A921B07D3C85}" dt="2023-10-19T06:04:17.612" v="5135" actId="21"/>
          <ac:picMkLst>
            <pc:docMk/>
            <pc:sldMk cId="2348625456" sldId="268"/>
            <ac:picMk id="7" creationId="{136DA471-33CF-1B57-7357-B1AAC4BC2EEB}"/>
          </ac:picMkLst>
        </pc:picChg>
        <pc:picChg chg="add del mod">
          <ac:chgData name="XuMingle" userId="6accb246-f179-42e5-8cc4-2c1a8de5b234" providerId="ADAL" clId="{8ABD52F0-18B6-46F9-AB52-A921B07D3C85}" dt="2023-10-19T06:04:17.612" v="5135" actId="21"/>
          <ac:picMkLst>
            <pc:docMk/>
            <pc:sldMk cId="2348625456" sldId="268"/>
            <ac:picMk id="9" creationId="{4447FF05-4B03-C49A-EF49-B59BAA5E73ED}"/>
          </ac:picMkLst>
        </pc:picChg>
        <pc:picChg chg="add mod">
          <ac:chgData name="XuMingle" userId="6accb246-f179-42e5-8cc4-2c1a8de5b234" providerId="ADAL" clId="{8ABD52F0-18B6-46F9-AB52-A921B07D3C85}" dt="2023-10-19T06:13:05.306" v="5328" actId="1076"/>
          <ac:picMkLst>
            <pc:docMk/>
            <pc:sldMk cId="2348625456" sldId="268"/>
            <ac:picMk id="10" creationId="{94B9DCEA-6D01-5B3A-26C1-7107171C799E}"/>
          </ac:picMkLst>
        </pc:picChg>
        <pc:picChg chg="add mod">
          <ac:chgData name="XuMingle" userId="6accb246-f179-42e5-8cc4-2c1a8de5b234" providerId="ADAL" clId="{8ABD52F0-18B6-46F9-AB52-A921B07D3C85}" dt="2023-10-19T06:13:07.726" v="5333" actId="1035"/>
          <ac:picMkLst>
            <pc:docMk/>
            <pc:sldMk cId="2348625456" sldId="268"/>
            <ac:picMk id="11" creationId="{6D61E804-A003-5D2F-F428-BC90012CDECC}"/>
          </ac:picMkLst>
        </pc:picChg>
      </pc:sldChg>
      <pc:sldChg chg="addSp modSp new mod">
        <pc:chgData name="XuMingle" userId="6accb246-f179-42e5-8cc4-2c1a8de5b234" providerId="ADAL" clId="{8ABD52F0-18B6-46F9-AB52-A921B07D3C85}" dt="2023-10-19T06:03:13.730" v="5121" actId="1076"/>
        <pc:sldMkLst>
          <pc:docMk/>
          <pc:sldMk cId="3524123219" sldId="269"/>
        </pc:sldMkLst>
        <pc:spChg chg="mod">
          <ac:chgData name="XuMingle" userId="6accb246-f179-42e5-8cc4-2c1a8de5b234" providerId="ADAL" clId="{8ABD52F0-18B6-46F9-AB52-A921B07D3C85}" dt="2023-10-19T06:00:38.813" v="5109" actId="20577"/>
          <ac:spMkLst>
            <pc:docMk/>
            <pc:sldMk cId="3524123219" sldId="269"/>
            <ac:spMk id="2" creationId="{5F4436D3-2E12-C8D8-5C05-DA935E1D1B3E}"/>
          </ac:spMkLst>
        </pc:spChg>
        <pc:spChg chg="mod">
          <ac:chgData name="XuMingle" userId="6accb246-f179-42e5-8cc4-2c1a8de5b234" providerId="ADAL" clId="{8ABD52F0-18B6-46F9-AB52-A921B07D3C85}" dt="2023-10-19T05:52:51.590" v="4707" actId="20577"/>
          <ac:spMkLst>
            <pc:docMk/>
            <pc:sldMk cId="3524123219" sldId="269"/>
            <ac:spMk id="4" creationId="{69DDDC03-5960-71BE-DDB5-6B378723C014}"/>
          </ac:spMkLst>
        </pc:spChg>
        <pc:picChg chg="add mod">
          <ac:chgData name="XuMingle" userId="6accb246-f179-42e5-8cc4-2c1a8de5b234" providerId="ADAL" clId="{8ABD52F0-18B6-46F9-AB52-A921B07D3C85}" dt="2023-10-19T06:01:26.967" v="5116" actId="1076"/>
          <ac:picMkLst>
            <pc:docMk/>
            <pc:sldMk cId="3524123219" sldId="269"/>
            <ac:picMk id="7" creationId="{424692E2-02CF-3AF1-B18A-B401C31B8967}"/>
          </ac:picMkLst>
        </pc:picChg>
        <pc:picChg chg="add mod">
          <ac:chgData name="XuMingle" userId="6accb246-f179-42e5-8cc4-2c1a8de5b234" providerId="ADAL" clId="{8ABD52F0-18B6-46F9-AB52-A921B07D3C85}" dt="2023-10-19T06:03:13.730" v="5121" actId="1076"/>
          <ac:picMkLst>
            <pc:docMk/>
            <pc:sldMk cId="3524123219" sldId="269"/>
            <ac:picMk id="9" creationId="{5631886A-E7D9-C06C-086A-2072CB33BF9D}"/>
          </ac:picMkLst>
        </pc:picChg>
      </pc:sldChg>
      <pc:sldChg chg="addSp modSp new mod">
        <pc:chgData name="XuMingle" userId="6accb246-f179-42e5-8cc4-2c1a8de5b234" providerId="ADAL" clId="{8ABD52F0-18B6-46F9-AB52-A921B07D3C85}" dt="2023-10-19T06:53:16.105" v="5772" actId="20577"/>
        <pc:sldMkLst>
          <pc:docMk/>
          <pc:sldMk cId="2872866399" sldId="270"/>
        </pc:sldMkLst>
        <pc:spChg chg="mod">
          <ac:chgData name="XuMingle" userId="6accb246-f179-42e5-8cc4-2c1a8de5b234" providerId="ADAL" clId="{8ABD52F0-18B6-46F9-AB52-A921B07D3C85}" dt="2023-10-19T06:53:16.105" v="5772" actId="20577"/>
          <ac:spMkLst>
            <pc:docMk/>
            <pc:sldMk cId="2872866399" sldId="270"/>
            <ac:spMk id="2" creationId="{175E68B5-DCC9-EC50-F085-24F809D9E785}"/>
          </ac:spMkLst>
        </pc:spChg>
        <pc:spChg chg="mod">
          <ac:chgData name="XuMingle" userId="6accb246-f179-42e5-8cc4-2c1a8de5b234" providerId="ADAL" clId="{8ABD52F0-18B6-46F9-AB52-A921B07D3C85}" dt="2023-10-19T06:51:09.267" v="5587" actId="20577"/>
          <ac:spMkLst>
            <pc:docMk/>
            <pc:sldMk cId="2872866399" sldId="270"/>
            <ac:spMk id="4" creationId="{10880A99-7567-E17B-80A5-565819010222}"/>
          </ac:spMkLst>
        </pc:spChg>
        <pc:picChg chg="add mod">
          <ac:chgData name="XuMingle" userId="6accb246-f179-42e5-8cc4-2c1a8de5b234" providerId="ADAL" clId="{8ABD52F0-18B6-46F9-AB52-A921B07D3C85}" dt="2023-10-19T06:49:50.419" v="5519" actId="1076"/>
          <ac:picMkLst>
            <pc:docMk/>
            <pc:sldMk cId="2872866399" sldId="270"/>
            <ac:picMk id="7" creationId="{0353E495-43B3-0A1E-C514-F28D525D816F}"/>
          </ac:picMkLst>
        </pc:picChg>
        <pc:picChg chg="add mod">
          <ac:chgData name="XuMingle" userId="6accb246-f179-42e5-8cc4-2c1a8de5b234" providerId="ADAL" clId="{8ABD52F0-18B6-46F9-AB52-A921B07D3C85}" dt="2023-10-19T06:51:48.076" v="5588" actId="1076"/>
          <ac:picMkLst>
            <pc:docMk/>
            <pc:sldMk cId="2872866399" sldId="270"/>
            <ac:picMk id="9" creationId="{D941AECE-10FA-02B4-32ED-361FB9FC733A}"/>
          </ac:picMkLst>
        </pc:picChg>
        <pc:picChg chg="add mod">
          <ac:chgData name="XuMingle" userId="6accb246-f179-42e5-8cc4-2c1a8de5b234" providerId="ADAL" clId="{8ABD52F0-18B6-46F9-AB52-A921B07D3C85}" dt="2023-10-19T06:50:22.672" v="5527" actId="1076"/>
          <ac:picMkLst>
            <pc:docMk/>
            <pc:sldMk cId="2872866399" sldId="270"/>
            <ac:picMk id="11" creationId="{CB71CAB1-4D9A-148D-8C3F-4FD37DF0B52F}"/>
          </ac:picMkLst>
        </pc:picChg>
        <pc:picChg chg="add mod">
          <ac:chgData name="XuMingle" userId="6accb246-f179-42e5-8cc4-2c1a8de5b234" providerId="ADAL" clId="{8ABD52F0-18B6-46F9-AB52-A921B07D3C85}" dt="2023-10-19T06:50:38.173" v="5529" actId="1076"/>
          <ac:picMkLst>
            <pc:docMk/>
            <pc:sldMk cId="2872866399" sldId="270"/>
            <ac:picMk id="13" creationId="{1A54B72E-BAEB-1ABC-7E8D-E4ACE4D2BEFA}"/>
          </ac:picMkLst>
        </pc:picChg>
      </pc:sldChg>
      <pc:sldChg chg="addSp modSp new mod">
        <pc:chgData name="XuMingle" userId="6accb246-f179-42e5-8cc4-2c1a8de5b234" providerId="ADAL" clId="{8ABD52F0-18B6-46F9-AB52-A921B07D3C85}" dt="2023-10-19T07:23:09.190" v="7102" actId="14100"/>
        <pc:sldMkLst>
          <pc:docMk/>
          <pc:sldMk cId="3027562146" sldId="271"/>
        </pc:sldMkLst>
        <pc:spChg chg="mod">
          <ac:chgData name="XuMingle" userId="6accb246-f179-42e5-8cc4-2c1a8de5b234" providerId="ADAL" clId="{8ABD52F0-18B6-46F9-AB52-A921B07D3C85}" dt="2023-10-19T07:04:13.385" v="6469" actId="207"/>
          <ac:spMkLst>
            <pc:docMk/>
            <pc:sldMk cId="3027562146" sldId="271"/>
            <ac:spMk id="2" creationId="{D6F9ED31-CA3A-277C-91F3-05A333940336}"/>
          </ac:spMkLst>
        </pc:spChg>
        <pc:spChg chg="mod">
          <ac:chgData name="XuMingle" userId="6accb246-f179-42e5-8cc4-2c1a8de5b234" providerId="ADAL" clId="{8ABD52F0-18B6-46F9-AB52-A921B07D3C85}" dt="2023-10-19T06:59:25.910" v="6034" actId="20577"/>
          <ac:spMkLst>
            <pc:docMk/>
            <pc:sldMk cId="3027562146" sldId="271"/>
            <ac:spMk id="4" creationId="{D973B4A7-5EE6-AC8E-A28D-C49DCA197DAD}"/>
          </ac:spMkLst>
        </pc:spChg>
        <pc:spChg chg="add mod">
          <ac:chgData name="XuMingle" userId="6accb246-f179-42e5-8cc4-2c1a8de5b234" providerId="ADAL" clId="{8ABD52F0-18B6-46F9-AB52-A921B07D3C85}" dt="2023-10-19T07:23:09.190" v="7102" actId="14100"/>
          <ac:spMkLst>
            <pc:docMk/>
            <pc:sldMk cId="3027562146" sldId="271"/>
            <ac:spMk id="6" creationId="{33D39F91-AF21-1320-8EE0-CAA19177DA4E}"/>
          </ac:spMkLst>
        </pc:spChg>
        <pc:picChg chg="add mod">
          <ac:chgData name="XuMingle" userId="6accb246-f179-42e5-8cc4-2c1a8de5b234" providerId="ADAL" clId="{8ABD52F0-18B6-46F9-AB52-A921B07D3C85}" dt="2023-10-19T07:11:54.916" v="6502" actId="1076"/>
          <ac:picMkLst>
            <pc:docMk/>
            <pc:sldMk cId="3027562146" sldId="271"/>
            <ac:picMk id="8" creationId="{6CC3896A-F48F-2A55-F1B4-3F916C04C887}"/>
          </ac:picMkLst>
        </pc:picChg>
      </pc:sldChg>
      <pc:sldChg chg="addSp modSp new mod">
        <pc:chgData name="XuMingle" userId="6accb246-f179-42e5-8cc4-2c1a8de5b234" providerId="ADAL" clId="{8ABD52F0-18B6-46F9-AB52-A921B07D3C85}" dt="2023-10-19T07:38:57.348" v="7760" actId="113"/>
        <pc:sldMkLst>
          <pc:docMk/>
          <pc:sldMk cId="116864354" sldId="272"/>
        </pc:sldMkLst>
        <pc:spChg chg="mod">
          <ac:chgData name="XuMingle" userId="6accb246-f179-42e5-8cc4-2c1a8de5b234" providerId="ADAL" clId="{8ABD52F0-18B6-46F9-AB52-A921B07D3C85}" dt="2023-10-19T07:27:25.896" v="7517" actId="207"/>
          <ac:spMkLst>
            <pc:docMk/>
            <pc:sldMk cId="116864354" sldId="272"/>
            <ac:spMk id="2" creationId="{CFFF1947-837F-472E-4F64-4E17B4E17172}"/>
          </ac:spMkLst>
        </pc:spChg>
        <pc:spChg chg="mod">
          <ac:chgData name="XuMingle" userId="6accb246-f179-42e5-8cc4-2c1a8de5b234" providerId="ADAL" clId="{8ABD52F0-18B6-46F9-AB52-A921B07D3C85}" dt="2023-10-19T07:23:40.415" v="7104"/>
          <ac:spMkLst>
            <pc:docMk/>
            <pc:sldMk cId="116864354" sldId="272"/>
            <ac:spMk id="4" creationId="{68D7A452-04F3-8CCD-C6F2-E249E466DBAF}"/>
          </ac:spMkLst>
        </pc:spChg>
        <pc:spChg chg="mod">
          <ac:chgData name="XuMingle" userId="6accb246-f179-42e5-8cc4-2c1a8de5b234" providerId="ADAL" clId="{8ABD52F0-18B6-46F9-AB52-A921B07D3C85}" dt="2023-10-19T07:30:14.263" v="7547" actId="6549"/>
          <ac:spMkLst>
            <pc:docMk/>
            <pc:sldMk cId="116864354" sldId="272"/>
            <ac:spMk id="5" creationId="{9B8A4EB6-D1B8-D291-B67B-16E07ED0B95E}"/>
          </ac:spMkLst>
        </pc:spChg>
        <pc:spChg chg="add mod">
          <ac:chgData name="XuMingle" userId="6accb246-f179-42e5-8cc4-2c1a8de5b234" providerId="ADAL" clId="{8ABD52F0-18B6-46F9-AB52-A921B07D3C85}" dt="2023-10-19T07:38:57.348" v="7760" actId="113"/>
          <ac:spMkLst>
            <pc:docMk/>
            <pc:sldMk cId="116864354" sldId="272"/>
            <ac:spMk id="6" creationId="{C34CC3D3-D780-6F12-043E-45C3042E1258}"/>
          </ac:spMkLst>
        </pc:spChg>
        <pc:picChg chg="add mod">
          <ac:chgData name="XuMingle" userId="6accb246-f179-42e5-8cc4-2c1a8de5b234" providerId="ADAL" clId="{8ABD52F0-18B6-46F9-AB52-A921B07D3C85}" dt="2023-10-19T07:30:42.009" v="7552" actId="1076"/>
          <ac:picMkLst>
            <pc:docMk/>
            <pc:sldMk cId="116864354" sldId="272"/>
            <ac:picMk id="4098" creationId="{AF9744CB-46C2-6618-ACB4-9A6D1FBCE5B6}"/>
          </ac:picMkLst>
        </pc:picChg>
      </pc:sldChg>
      <pc:sldChg chg="addSp delSp modSp new mod">
        <pc:chgData name="XuMingle" userId="6accb246-f179-42e5-8cc4-2c1a8de5b234" providerId="ADAL" clId="{8ABD52F0-18B6-46F9-AB52-A921B07D3C85}" dt="2023-10-19T07:56:01.234" v="8027" actId="207"/>
        <pc:sldMkLst>
          <pc:docMk/>
          <pc:sldMk cId="2217558334" sldId="273"/>
        </pc:sldMkLst>
        <pc:spChg chg="mod">
          <ac:chgData name="XuMingle" userId="6accb246-f179-42e5-8cc4-2c1a8de5b234" providerId="ADAL" clId="{8ABD52F0-18B6-46F9-AB52-A921B07D3C85}" dt="2023-10-19T07:56:01.234" v="8027" actId="207"/>
          <ac:spMkLst>
            <pc:docMk/>
            <pc:sldMk cId="2217558334" sldId="273"/>
            <ac:spMk id="2" creationId="{9D4C5F97-9538-BCD8-C969-173319240BF2}"/>
          </ac:spMkLst>
        </pc:spChg>
        <pc:spChg chg="mod">
          <ac:chgData name="XuMingle" userId="6accb246-f179-42e5-8cc4-2c1a8de5b234" providerId="ADAL" clId="{8ABD52F0-18B6-46F9-AB52-A921B07D3C85}" dt="2023-10-19T07:46:40.118" v="7806" actId="20577"/>
          <ac:spMkLst>
            <pc:docMk/>
            <pc:sldMk cId="2217558334" sldId="273"/>
            <ac:spMk id="4" creationId="{D19AA7E6-45F2-FC6A-602A-C844A3898240}"/>
          </ac:spMkLst>
        </pc:spChg>
        <pc:spChg chg="mod">
          <ac:chgData name="XuMingle" userId="6accb246-f179-42e5-8cc4-2c1a8de5b234" providerId="ADAL" clId="{8ABD52F0-18B6-46F9-AB52-A921B07D3C85}" dt="2023-10-19T07:50:07.798" v="7900" actId="6549"/>
          <ac:spMkLst>
            <pc:docMk/>
            <pc:sldMk cId="2217558334" sldId="273"/>
            <ac:spMk id="5" creationId="{59645691-8C4C-CFE8-8A5D-F0B28006E02C}"/>
          </ac:spMkLst>
        </pc:spChg>
        <pc:picChg chg="add mod">
          <ac:chgData name="XuMingle" userId="6accb246-f179-42e5-8cc4-2c1a8de5b234" providerId="ADAL" clId="{8ABD52F0-18B6-46F9-AB52-A921B07D3C85}" dt="2023-10-19T07:55:16.952" v="7927" actId="1076"/>
          <ac:picMkLst>
            <pc:docMk/>
            <pc:sldMk cId="2217558334" sldId="273"/>
            <ac:picMk id="7" creationId="{C79529A6-B900-E565-7A72-A7209656B45C}"/>
          </ac:picMkLst>
        </pc:picChg>
        <pc:picChg chg="add del">
          <ac:chgData name="XuMingle" userId="6accb246-f179-42e5-8cc4-2c1a8de5b234" providerId="ADAL" clId="{8ABD52F0-18B6-46F9-AB52-A921B07D3C85}" dt="2023-10-19T07:47:47.139" v="7862"/>
          <ac:picMkLst>
            <pc:docMk/>
            <pc:sldMk cId="2217558334" sldId="273"/>
            <ac:picMk id="5122" creationId="{B5EDA8E6-DF42-DDBE-D752-74BD72E29DBC}"/>
          </ac:picMkLst>
        </pc:picChg>
      </pc:sldChg>
      <pc:sldChg chg="modSp new del mod">
        <pc:chgData name="XuMingle" userId="6accb246-f179-42e5-8cc4-2c1a8de5b234" providerId="ADAL" clId="{8ABD52F0-18B6-46F9-AB52-A921B07D3C85}" dt="2023-10-19T07:44:39.147" v="7763" actId="47"/>
        <pc:sldMkLst>
          <pc:docMk/>
          <pc:sldMk cId="3959284052" sldId="273"/>
        </pc:sldMkLst>
        <pc:spChg chg="mod">
          <ac:chgData name="XuMingle" userId="6accb246-f179-42e5-8cc4-2c1a8de5b234" providerId="ADAL" clId="{8ABD52F0-18B6-46F9-AB52-A921B07D3C85}" dt="2023-10-19T07:44:11.170" v="7762"/>
          <ac:spMkLst>
            <pc:docMk/>
            <pc:sldMk cId="3959284052" sldId="273"/>
            <ac:spMk id="4" creationId="{9525215E-155D-84F7-1702-7CA81D4DB438}"/>
          </ac:spMkLst>
        </pc:spChg>
      </pc:sldChg>
      <pc:sldChg chg="modSp new mod">
        <pc:chgData name="XuMingle" userId="6accb246-f179-42e5-8cc4-2c1a8de5b234" providerId="ADAL" clId="{8ABD52F0-18B6-46F9-AB52-A921B07D3C85}" dt="2023-10-19T08:10:41.571" v="8257" actId="403"/>
        <pc:sldMkLst>
          <pc:docMk/>
          <pc:sldMk cId="59891924" sldId="274"/>
        </pc:sldMkLst>
        <pc:spChg chg="mod">
          <ac:chgData name="XuMingle" userId="6accb246-f179-42e5-8cc4-2c1a8de5b234" providerId="ADAL" clId="{8ABD52F0-18B6-46F9-AB52-A921B07D3C85}" dt="2023-10-19T08:05:30.102" v="8135" actId="20577"/>
          <ac:spMkLst>
            <pc:docMk/>
            <pc:sldMk cId="59891924" sldId="274"/>
            <ac:spMk id="2" creationId="{0EA1EFE8-6A3E-C800-BD11-CC34BF5BC138}"/>
          </ac:spMkLst>
        </pc:spChg>
        <pc:spChg chg="mod">
          <ac:chgData name="XuMingle" userId="6accb246-f179-42e5-8cc4-2c1a8de5b234" providerId="ADAL" clId="{8ABD52F0-18B6-46F9-AB52-A921B07D3C85}" dt="2023-10-19T08:10:41.571" v="8257" actId="403"/>
          <ac:spMkLst>
            <pc:docMk/>
            <pc:sldMk cId="59891924" sldId="274"/>
            <ac:spMk id="5" creationId="{676FBB82-40CE-1439-2BCA-0E7D0C9D4D98}"/>
          </ac:spMkLst>
        </pc:spChg>
      </pc:sldChg>
      <pc:sldChg chg="new del">
        <pc:chgData name="XuMingle" userId="6accb246-f179-42e5-8cc4-2c1a8de5b234" providerId="ADAL" clId="{8ABD52F0-18B6-46F9-AB52-A921B07D3C85}" dt="2023-10-19T08:05:12.929" v="8084" actId="680"/>
        <pc:sldMkLst>
          <pc:docMk/>
          <pc:sldMk cId="659945820" sldId="274"/>
        </pc:sldMkLst>
      </pc:sldChg>
      <pc:sldChg chg="modSp new del mod">
        <pc:chgData name="XuMingle" userId="6accb246-f179-42e5-8cc4-2c1a8de5b234" providerId="ADAL" clId="{8ABD52F0-18B6-46F9-AB52-A921B07D3C85}" dt="2023-10-19T07:53:49.355" v="7926" actId="47"/>
        <pc:sldMkLst>
          <pc:docMk/>
          <pc:sldMk cId="917493530" sldId="274"/>
        </pc:sldMkLst>
        <pc:spChg chg="mod">
          <ac:chgData name="XuMingle" userId="6accb246-f179-42e5-8cc4-2c1a8de5b234" providerId="ADAL" clId="{8ABD52F0-18B6-46F9-AB52-A921B07D3C85}" dt="2023-10-19T07:53:39.885" v="7925" actId="20577"/>
          <ac:spMkLst>
            <pc:docMk/>
            <pc:sldMk cId="917493530" sldId="274"/>
            <ac:spMk id="2" creationId="{6BB1C6A0-50A3-6BAD-E5E7-AB1ECB41A68D}"/>
          </ac:spMkLst>
        </pc:spChg>
      </pc:sldChg>
      <pc:sldChg chg="addSp modSp new mod">
        <pc:chgData name="XuMingle" userId="6accb246-f179-42e5-8cc4-2c1a8de5b234" providerId="ADAL" clId="{8ABD52F0-18B6-46F9-AB52-A921B07D3C85}" dt="2023-10-19T08:28:05.302" v="9001" actId="20577"/>
        <pc:sldMkLst>
          <pc:docMk/>
          <pc:sldMk cId="4272349093" sldId="275"/>
        </pc:sldMkLst>
        <pc:spChg chg="mod">
          <ac:chgData name="XuMingle" userId="6accb246-f179-42e5-8cc4-2c1a8de5b234" providerId="ADAL" clId="{8ABD52F0-18B6-46F9-AB52-A921B07D3C85}" dt="2023-10-19T08:27:45.585" v="8947" actId="14100"/>
          <ac:spMkLst>
            <pc:docMk/>
            <pc:sldMk cId="4272349093" sldId="275"/>
            <ac:spMk id="2" creationId="{7286EB68-5BDB-A0A0-C2CA-12A92138219A}"/>
          </ac:spMkLst>
        </pc:spChg>
        <pc:spChg chg="mod">
          <ac:chgData name="XuMingle" userId="6accb246-f179-42e5-8cc4-2c1a8de5b234" providerId="ADAL" clId="{8ABD52F0-18B6-46F9-AB52-A921B07D3C85}" dt="2023-10-19T08:24:47.952" v="8778" actId="20577"/>
          <ac:spMkLst>
            <pc:docMk/>
            <pc:sldMk cId="4272349093" sldId="275"/>
            <ac:spMk id="4" creationId="{E01FD3A4-1738-68F2-C328-40B4EEF4442C}"/>
          </ac:spMkLst>
        </pc:spChg>
        <pc:spChg chg="add mod">
          <ac:chgData name="XuMingle" userId="6accb246-f179-42e5-8cc4-2c1a8de5b234" providerId="ADAL" clId="{8ABD52F0-18B6-46F9-AB52-A921B07D3C85}" dt="2023-10-19T08:28:05.302" v="9001" actId="20577"/>
          <ac:spMkLst>
            <pc:docMk/>
            <pc:sldMk cId="4272349093" sldId="275"/>
            <ac:spMk id="8" creationId="{C2513F0F-B23D-2DE1-2339-C7CA28B46AB3}"/>
          </ac:spMkLst>
        </pc:spChg>
        <pc:picChg chg="add mod">
          <ac:chgData name="XuMingle" userId="6accb246-f179-42e5-8cc4-2c1a8de5b234" providerId="ADAL" clId="{8ABD52F0-18B6-46F9-AB52-A921B07D3C85}" dt="2023-10-19T08:27:37.665" v="8946" actId="1076"/>
          <ac:picMkLst>
            <pc:docMk/>
            <pc:sldMk cId="4272349093" sldId="275"/>
            <ac:picMk id="7" creationId="{61377113-1E39-F078-B9C7-BB2F2B1F4C52}"/>
          </ac:picMkLst>
        </pc:picChg>
      </pc:sldChg>
      <pc:sldChg chg="addSp modSp new mod">
        <pc:chgData name="XuMingle" userId="6accb246-f179-42e5-8cc4-2c1a8de5b234" providerId="ADAL" clId="{8ABD52F0-18B6-46F9-AB52-A921B07D3C85}" dt="2023-10-19T11:21:38.537" v="12305" actId="20577"/>
        <pc:sldMkLst>
          <pc:docMk/>
          <pc:sldMk cId="1080780611" sldId="276"/>
        </pc:sldMkLst>
        <pc:spChg chg="mod">
          <ac:chgData name="XuMingle" userId="6accb246-f179-42e5-8cc4-2c1a8de5b234" providerId="ADAL" clId="{8ABD52F0-18B6-46F9-AB52-A921B07D3C85}" dt="2023-10-19T11:21:38.537" v="12305" actId="20577"/>
          <ac:spMkLst>
            <pc:docMk/>
            <pc:sldMk cId="1080780611" sldId="276"/>
            <ac:spMk id="2" creationId="{CADB6F82-25C2-F89E-65DA-CE7464DA0A03}"/>
          </ac:spMkLst>
        </pc:spChg>
        <pc:spChg chg="mod">
          <ac:chgData name="XuMingle" userId="6accb246-f179-42e5-8cc4-2c1a8de5b234" providerId="ADAL" clId="{8ABD52F0-18B6-46F9-AB52-A921B07D3C85}" dt="2023-10-19T08:29:10.534" v="9037" actId="20577"/>
          <ac:spMkLst>
            <pc:docMk/>
            <pc:sldMk cId="1080780611" sldId="276"/>
            <ac:spMk id="4" creationId="{88601734-1626-FC49-99D6-42ED8D46E36B}"/>
          </ac:spMkLst>
        </pc:spChg>
        <pc:picChg chg="add mod">
          <ac:chgData name="XuMingle" userId="6accb246-f179-42e5-8cc4-2c1a8de5b234" providerId="ADAL" clId="{8ABD52F0-18B6-46F9-AB52-A921B07D3C85}" dt="2023-10-19T08:28:33.758" v="9006" actId="1076"/>
          <ac:picMkLst>
            <pc:docMk/>
            <pc:sldMk cId="1080780611" sldId="276"/>
            <ac:picMk id="6" creationId="{DC5323FF-8BA6-64F9-84EB-42F617A0FC0D}"/>
          </ac:picMkLst>
        </pc:picChg>
        <pc:picChg chg="add mod">
          <ac:chgData name="XuMingle" userId="6accb246-f179-42e5-8cc4-2c1a8de5b234" providerId="ADAL" clId="{8ABD52F0-18B6-46F9-AB52-A921B07D3C85}" dt="2023-10-19T08:28:56.373" v="9008" actId="1076"/>
          <ac:picMkLst>
            <pc:docMk/>
            <pc:sldMk cId="1080780611" sldId="276"/>
            <ac:picMk id="8" creationId="{6865CA6A-5E2C-649F-7291-53F878824300}"/>
          </ac:picMkLst>
        </pc:picChg>
      </pc:sldChg>
      <pc:sldChg chg="addSp modSp new mod">
        <pc:chgData name="XuMingle" userId="6accb246-f179-42e5-8cc4-2c1a8de5b234" providerId="ADAL" clId="{8ABD52F0-18B6-46F9-AB52-A921B07D3C85}" dt="2023-10-19T08:49:14.937" v="9876"/>
        <pc:sldMkLst>
          <pc:docMk/>
          <pc:sldMk cId="1331672492" sldId="277"/>
        </pc:sldMkLst>
        <pc:spChg chg="mod">
          <ac:chgData name="XuMingle" userId="6accb246-f179-42e5-8cc4-2c1a8de5b234" providerId="ADAL" clId="{8ABD52F0-18B6-46F9-AB52-A921B07D3C85}" dt="2023-10-19T08:43:35.705" v="9584" actId="115"/>
          <ac:spMkLst>
            <pc:docMk/>
            <pc:sldMk cId="1331672492" sldId="277"/>
            <ac:spMk id="2" creationId="{7888888E-FA22-2938-E7EA-B277FDE1A400}"/>
          </ac:spMkLst>
        </pc:spChg>
        <pc:spChg chg="mod">
          <ac:chgData name="XuMingle" userId="6accb246-f179-42e5-8cc4-2c1a8de5b234" providerId="ADAL" clId="{8ABD52F0-18B6-46F9-AB52-A921B07D3C85}" dt="2023-10-19T08:46:03.406" v="9618" actId="20577"/>
          <ac:spMkLst>
            <pc:docMk/>
            <pc:sldMk cId="1331672492" sldId="277"/>
            <ac:spMk id="4" creationId="{CE67613B-675A-6ED7-475A-B8DC73EC135D}"/>
          </ac:spMkLst>
        </pc:spChg>
        <pc:spChg chg="mod">
          <ac:chgData name="XuMingle" userId="6accb246-f179-42e5-8cc4-2c1a8de5b234" providerId="ADAL" clId="{8ABD52F0-18B6-46F9-AB52-A921B07D3C85}" dt="2023-10-19T08:48:55.001" v="9872"/>
          <ac:spMkLst>
            <pc:docMk/>
            <pc:sldMk cId="1331672492" sldId="277"/>
            <ac:spMk id="5" creationId="{C21C2E34-1E7F-B8F5-C0EB-2F002E7DA363}"/>
          </ac:spMkLst>
        </pc:spChg>
        <pc:spChg chg="add mod">
          <ac:chgData name="XuMingle" userId="6accb246-f179-42e5-8cc4-2c1a8de5b234" providerId="ADAL" clId="{8ABD52F0-18B6-46F9-AB52-A921B07D3C85}" dt="2023-10-19T08:40:02.967" v="9320" actId="571"/>
          <ac:spMkLst>
            <pc:docMk/>
            <pc:sldMk cId="1331672492" sldId="277"/>
            <ac:spMk id="10" creationId="{0E2BA4E4-6E5C-68E6-971F-1CF57FD6AB2E}"/>
          </ac:spMkLst>
        </pc:spChg>
        <pc:spChg chg="add mod">
          <ac:chgData name="XuMingle" userId="6accb246-f179-42e5-8cc4-2c1a8de5b234" providerId="ADAL" clId="{8ABD52F0-18B6-46F9-AB52-A921B07D3C85}" dt="2023-10-19T08:49:12.956" v="9874" actId="115"/>
          <ac:spMkLst>
            <pc:docMk/>
            <pc:sldMk cId="1331672492" sldId="277"/>
            <ac:spMk id="11" creationId="{59DF4DA9-9181-6B37-0415-DFD33B00D3E2}"/>
          </ac:spMkLst>
        </pc:spChg>
        <pc:spChg chg="add mod">
          <ac:chgData name="XuMingle" userId="6accb246-f179-42e5-8cc4-2c1a8de5b234" providerId="ADAL" clId="{8ABD52F0-18B6-46F9-AB52-A921B07D3C85}" dt="2023-10-19T08:49:14.937" v="9876"/>
          <ac:spMkLst>
            <pc:docMk/>
            <pc:sldMk cId="1331672492" sldId="277"/>
            <ac:spMk id="12" creationId="{1D9ED040-99FE-EE44-6763-33F773CA13B1}"/>
          </ac:spMkLst>
        </pc:spChg>
        <pc:picChg chg="add mod">
          <ac:chgData name="XuMingle" userId="6accb246-f179-42e5-8cc4-2c1a8de5b234" providerId="ADAL" clId="{8ABD52F0-18B6-46F9-AB52-A921B07D3C85}" dt="2023-10-19T08:39:56.689" v="9319" actId="1076"/>
          <ac:picMkLst>
            <pc:docMk/>
            <pc:sldMk cId="1331672492" sldId="277"/>
            <ac:picMk id="7" creationId="{B96E322C-DE61-456C-F927-B3BFAA606F00}"/>
          </ac:picMkLst>
        </pc:picChg>
        <pc:picChg chg="add mod">
          <ac:chgData name="XuMingle" userId="6accb246-f179-42e5-8cc4-2c1a8de5b234" providerId="ADAL" clId="{8ABD52F0-18B6-46F9-AB52-A921B07D3C85}" dt="2023-10-19T08:46:08.633" v="9619" actId="1076"/>
          <ac:picMkLst>
            <pc:docMk/>
            <pc:sldMk cId="1331672492" sldId="277"/>
            <ac:picMk id="9" creationId="{5A743CEE-9A7A-AF5F-6F71-9E945938FCFD}"/>
          </ac:picMkLst>
        </pc:picChg>
      </pc:sldChg>
      <pc:sldChg chg="addSp delSp modSp new mod">
        <pc:chgData name="XuMingle" userId="6accb246-f179-42e5-8cc4-2c1a8de5b234" providerId="ADAL" clId="{8ABD52F0-18B6-46F9-AB52-A921B07D3C85}" dt="2023-10-19T09:56:21.376" v="10046" actId="478"/>
        <pc:sldMkLst>
          <pc:docMk/>
          <pc:sldMk cId="2750856141" sldId="278"/>
        </pc:sldMkLst>
        <pc:spChg chg="del mod">
          <ac:chgData name="XuMingle" userId="6accb246-f179-42e5-8cc4-2c1a8de5b234" providerId="ADAL" clId="{8ABD52F0-18B6-46F9-AB52-A921B07D3C85}" dt="2023-10-19T09:56:15.778" v="10045" actId="478"/>
          <ac:spMkLst>
            <pc:docMk/>
            <pc:sldMk cId="2750856141" sldId="278"/>
            <ac:spMk id="2" creationId="{7FD3DDCF-8DC0-488B-866A-D8F0A4C610D6}"/>
          </ac:spMkLst>
        </pc:spChg>
        <pc:spChg chg="mod">
          <ac:chgData name="XuMingle" userId="6accb246-f179-42e5-8cc4-2c1a8de5b234" providerId="ADAL" clId="{8ABD52F0-18B6-46F9-AB52-A921B07D3C85}" dt="2023-10-19T09:33:51.848" v="9906" actId="20577"/>
          <ac:spMkLst>
            <pc:docMk/>
            <pc:sldMk cId="2750856141" sldId="278"/>
            <ac:spMk id="4" creationId="{AFA7F30D-8E03-3ACD-89CD-B218497F6EFD}"/>
          </ac:spMkLst>
        </pc:spChg>
        <pc:spChg chg="add del mod">
          <ac:chgData name="XuMingle" userId="6accb246-f179-42e5-8cc4-2c1a8de5b234" providerId="ADAL" clId="{8ABD52F0-18B6-46F9-AB52-A921B07D3C85}" dt="2023-10-19T09:56:21.376" v="10046" actId="478"/>
          <ac:spMkLst>
            <pc:docMk/>
            <pc:sldMk cId="2750856141" sldId="278"/>
            <ac:spMk id="14" creationId="{42B846CE-3413-F098-BCA6-8B886EE16D8C}"/>
          </ac:spMkLst>
        </pc:spChg>
        <pc:grpChg chg="add mod">
          <ac:chgData name="XuMingle" userId="6accb246-f179-42e5-8cc4-2c1a8de5b234" providerId="ADAL" clId="{8ABD52F0-18B6-46F9-AB52-A921B07D3C85}" dt="2023-10-19T09:56:13.397" v="10044" actId="1076"/>
          <ac:grpSpMkLst>
            <pc:docMk/>
            <pc:sldMk cId="2750856141" sldId="278"/>
            <ac:grpSpMk id="12" creationId="{8B09936F-9C89-3E73-C089-577E85827545}"/>
          </ac:grpSpMkLst>
        </pc:grpChg>
        <pc:picChg chg="add mod">
          <ac:chgData name="XuMingle" userId="6accb246-f179-42e5-8cc4-2c1a8de5b234" providerId="ADAL" clId="{8ABD52F0-18B6-46F9-AB52-A921B07D3C85}" dt="2023-10-19T09:56:06.418" v="10041" actId="1076"/>
          <ac:picMkLst>
            <pc:docMk/>
            <pc:sldMk cId="2750856141" sldId="278"/>
            <ac:picMk id="7" creationId="{B7E1A338-156E-0797-45F2-3272D08820CA}"/>
          </ac:picMkLst>
        </pc:picChg>
        <pc:picChg chg="add mod">
          <ac:chgData name="XuMingle" userId="6accb246-f179-42e5-8cc4-2c1a8de5b234" providerId="ADAL" clId="{8ABD52F0-18B6-46F9-AB52-A921B07D3C85}" dt="2023-10-19T09:56:01.942" v="10040" actId="164"/>
          <ac:picMkLst>
            <pc:docMk/>
            <pc:sldMk cId="2750856141" sldId="278"/>
            <ac:picMk id="9" creationId="{F72BDC3A-C212-C93E-F9BA-3241371FE090}"/>
          </ac:picMkLst>
        </pc:picChg>
        <pc:picChg chg="add mod">
          <ac:chgData name="XuMingle" userId="6accb246-f179-42e5-8cc4-2c1a8de5b234" providerId="ADAL" clId="{8ABD52F0-18B6-46F9-AB52-A921B07D3C85}" dt="2023-10-19T09:56:01.942" v="10040" actId="164"/>
          <ac:picMkLst>
            <pc:docMk/>
            <pc:sldMk cId="2750856141" sldId="278"/>
            <ac:picMk id="11" creationId="{5F5E0CE4-5C8D-BDD7-C785-4E7E12F6D3B0}"/>
          </ac:picMkLst>
        </pc:picChg>
      </pc:sldChg>
      <pc:sldChg chg="addSp new mod">
        <pc:chgData name="XuMingle" userId="6accb246-f179-42e5-8cc4-2c1a8de5b234" providerId="ADAL" clId="{8ABD52F0-18B6-46F9-AB52-A921B07D3C85}" dt="2023-10-19T09:56:56.978" v="10048" actId="22"/>
        <pc:sldMkLst>
          <pc:docMk/>
          <pc:sldMk cId="1615523470" sldId="279"/>
        </pc:sldMkLst>
        <pc:picChg chg="add">
          <ac:chgData name="XuMingle" userId="6accb246-f179-42e5-8cc4-2c1a8de5b234" providerId="ADAL" clId="{8ABD52F0-18B6-46F9-AB52-A921B07D3C85}" dt="2023-10-19T09:56:56.978" v="10048" actId="22"/>
          <ac:picMkLst>
            <pc:docMk/>
            <pc:sldMk cId="1615523470" sldId="279"/>
            <ac:picMk id="7" creationId="{51A15637-16B0-3C9B-A38B-60CBBEA8FA68}"/>
          </ac:picMkLst>
        </pc:picChg>
      </pc:sldChg>
      <pc:sldChg chg="addSp modSp new mod">
        <pc:chgData name="XuMingle" userId="6accb246-f179-42e5-8cc4-2c1a8de5b234" providerId="ADAL" clId="{8ABD52F0-18B6-46F9-AB52-A921B07D3C85}" dt="2023-10-19T10:06:22.483" v="10293" actId="20577"/>
        <pc:sldMkLst>
          <pc:docMk/>
          <pc:sldMk cId="3817608636" sldId="280"/>
        </pc:sldMkLst>
        <pc:spChg chg="mod">
          <ac:chgData name="XuMingle" userId="6accb246-f179-42e5-8cc4-2c1a8de5b234" providerId="ADAL" clId="{8ABD52F0-18B6-46F9-AB52-A921B07D3C85}" dt="2023-10-19T10:06:22.483" v="10293" actId="20577"/>
          <ac:spMkLst>
            <pc:docMk/>
            <pc:sldMk cId="3817608636" sldId="280"/>
            <ac:spMk id="2" creationId="{1CE20628-8518-4582-C14A-89167C318097}"/>
          </ac:spMkLst>
        </pc:spChg>
        <pc:picChg chg="add mod modCrop">
          <ac:chgData name="XuMingle" userId="6accb246-f179-42e5-8cc4-2c1a8de5b234" providerId="ADAL" clId="{8ABD52F0-18B6-46F9-AB52-A921B07D3C85}" dt="2023-10-19T10:03:28.713" v="10092" actId="1076"/>
          <ac:picMkLst>
            <pc:docMk/>
            <pc:sldMk cId="3817608636" sldId="280"/>
            <ac:picMk id="7" creationId="{7EA59CA6-FF89-E319-F6BB-B01427A43F3C}"/>
          </ac:picMkLst>
        </pc:picChg>
        <pc:picChg chg="add mod">
          <ac:chgData name="XuMingle" userId="6accb246-f179-42e5-8cc4-2c1a8de5b234" providerId="ADAL" clId="{8ABD52F0-18B6-46F9-AB52-A921B07D3C85}" dt="2023-10-19T10:04:27.895" v="10148" actId="1076"/>
          <ac:picMkLst>
            <pc:docMk/>
            <pc:sldMk cId="3817608636" sldId="280"/>
            <ac:picMk id="9" creationId="{1A62948B-62AA-7C70-CC26-D7AE2D7DD1AE}"/>
          </ac:picMkLst>
        </pc:picChg>
      </pc:sldChg>
      <pc:sldChg chg="addSp modSp new mod">
        <pc:chgData name="XuMingle" userId="6accb246-f179-42e5-8cc4-2c1a8de5b234" providerId="ADAL" clId="{8ABD52F0-18B6-46F9-AB52-A921B07D3C85}" dt="2023-10-19T10:25:02.141" v="10972" actId="115"/>
        <pc:sldMkLst>
          <pc:docMk/>
          <pc:sldMk cId="346633536" sldId="281"/>
        </pc:sldMkLst>
        <pc:spChg chg="mod">
          <ac:chgData name="XuMingle" userId="6accb246-f179-42e5-8cc4-2c1a8de5b234" providerId="ADAL" clId="{8ABD52F0-18B6-46F9-AB52-A921B07D3C85}" dt="2023-10-19T10:25:02.141" v="10972" actId="115"/>
          <ac:spMkLst>
            <pc:docMk/>
            <pc:sldMk cId="346633536" sldId="281"/>
            <ac:spMk id="2" creationId="{C61A79F7-B82A-FEC0-2F1B-FE13570BE607}"/>
          </ac:spMkLst>
        </pc:spChg>
        <pc:spChg chg="mod">
          <ac:chgData name="XuMingle" userId="6accb246-f179-42e5-8cc4-2c1a8de5b234" providerId="ADAL" clId="{8ABD52F0-18B6-46F9-AB52-A921B07D3C85}" dt="2023-10-19T10:09:13.095" v="10322" actId="20577"/>
          <ac:spMkLst>
            <pc:docMk/>
            <pc:sldMk cId="346633536" sldId="281"/>
            <ac:spMk id="4" creationId="{437A63D2-A5F2-6F74-933D-0314C94E48A9}"/>
          </ac:spMkLst>
        </pc:spChg>
        <pc:picChg chg="add mod">
          <ac:chgData name="XuMingle" userId="6accb246-f179-42e5-8cc4-2c1a8de5b234" providerId="ADAL" clId="{8ABD52F0-18B6-46F9-AB52-A921B07D3C85}" dt="2023-10-19T10:24:35.104" v="10969" actId="1076"/>
          <ac:picMkLst>
            <pc:docMk/>
            <pc:sldMk cId="346633536" sldId="281"/>
            <ac:picMk id="6146" creationId="{168D8314-3B03-2930-E7EC-A953A5152789}"/>
          </ac:picMkLst>
        </pc:picChg>
      </pc:sldChg>
      <pc:sldChg chg="addSp modSp new mod">
        <pc:chgData name="XuMingle" userId="6accb246-f179-42e5-8cc4-2c1a8de5b234" providerId="ADAL" clId="{8ABD52F0-18B6-46F9-AB52-A921B07D3C85}" dt="2023-10-19T10:32:16.968" v="11223" actId="20577"/>
        <pc:sldMkLst>
          <pc:docMk/>
          <pc:sldMk cId="1959807407" sldId="282"/>
        </pc:sldMkLst>
        <pc:spChg chg="mod">
          <ac:chgData name="XuMingle" userId="6accb246-f179-42e5-8cc4-2c1a8de5b234" providerId="ADAL" clId="{8ABD52F0-18B6-46F9-AB52-A921B07D3C85}" dt="2023-10-19T10:32:16.968" v="11223" actId="20577"/>
          <ac:spMkLst>
            <pc:docMk/>
            <pc:sldMk cId="1959807407" sldId="282"/>
            <ac:spMk id="2" creationId="{47D6B7EC-A5C5-EC63-38D1-14664BA9F355}"/>
          </ac:spMkLst>
        </pc:spChg>
        <pc:picChg chg="add mod">
          <ac:chgData name="XuMingle" userId="6accb246-f179-42e5-8cc4-2c1a8de5b234" providerId="ADAL" clId="{8ABD52F0-18B6-46F9-AB52-A921B07D3C85}" dt="2023-10-19T10:25:49.216" v="10977" actId="1076"/>
          <ac:picMkLst>
            <pc:docMk/>
            <pc:sldMk cId="1959807407" sldId="282"/>
            <ac:picMk id="7" creationId="{926FCA3B-C684-3992-B8E3-BFD81404C873}"/>
          </ac:picMkLst>
        </pc:picChg>
      </pc:sldChg>
      <pc:sldChg chg="addSp modSp new mod">
        <pc:chgData name="XuMingle" userId="6accb246-f179-42e5-8cc4-2c1a8de5b234" providerId="ADAL" clId="{8ABD52F0-18B6-46F9-AB52-A921B07D3C85}" dt="2023-10-19T10:46:36.920" v="11515" actId="20577"/>
        <pc:sldMkLst>
          <pc:docMk/>
          <pc:sldMk cId="1983131368" sldId="283"/>
        </pc:sldMkLst>
        <pc:spChg chg="mod">
          <ac:chgData name="XuMingle" userId="6accb246-f179-42e5-8cc4-2c1a8de5b234" providerId="ADAL" clId="{8ABD52F0-18B6-46F9-AB52-A921B07D3C85}" dt="2023-10-19T10:46:36.920" v="11515" actId="20577"/>
          <ac:spMkLst>
            <pc:docMk/>
            <pc:sldMk cId="1983131368" sldId="283"/>
            <ac:spMk id="2" creationId="{26DE59AC-AFA4-BBBD-E536-68B81F542AE3}"/>
          </ac:spMkLst>
        </pc:spChg>
        <pc:grpChg chg="add mod">
          <ac:chgData name="XuMingle" userId="6accb246-f179-42e5-8cc4-2c1a8de5b234" providerId="ADAL" clId="{8ABD52F0-18B6-46F9-AB52-A921B07D3C85}" dt="2023-10-19T10:40:44.717" v="11251" actId="1076"/>
          <ac:grpSpMkLst>
            <pc:docMk/>
            <pc:sldMk cId="1983131368" sldId="283"/>
            <ac:grpSpMk id="9" creationId="{BE92B3FF-738C-8C24-0AE4-1939F20B91CE}"/>
          </ac:grpSpMkLst>
        </pc:grpChg>
        <pc:picChg chg="add mod modCrop">
          <ac:chgData name="XuMingle" userId="6accb246-f179-42e5-8cc4-2c1a8de5b234" providerId="ADAL" clId="{8ABD52F0-18B6-46F9-AB52-A921B07D3C85}" dt="2023-10-19T10:40:33.125" v="11246" actId="164"/>
          <ac:picMkLst>
            <pc:docMk/>
            <pc:sldMk cId="1983131368" sldId="283"/>
            <ac:picMk id="7" creationId="{E255959C-DD54-F931-E23B-2FAEBD05887D}"/>
          </ac:picMkLst>
        </pc:picChg>
        <pc:picChg chg="add mod modCrop">
          <ac:chgData name="XuMingle" userId="6accb246-f179-42e5-8cc4-2c1a8de5b234" providerId="ADAL" clId="{8ABD52F0-18B6-46F9-AB52-A921B07D3C85}" dt="2023-10-19T10:40:33.125" v="11246" actId="164"/>
          <ac:picMkLst>
            <pc:docMk/>
            <pc:sldMk cId="1983131368" sldId="283"/>
            <ac:picMk id="8" creationId="{BF967F18-010D-5985-E7A9-CE2138AC3405}"/>
          </ac:picMkLst>
        </pc:picChg>
      </pc:sldChg>
      <pc:sldChg chg="modSp new mod">
        <pc:chgData name="XuMingle" userId="6accb246-f179-42e5-8cc4-2c1a8de5b234" providerId="ADAL" clId="{8ABD52F0-18B6-46F9-AB52-A921B07D3C85}" dt="2023-10-19T13:26:01.333" v="14574" actId="20577"/>
        <pc:sldMkLst>
          <pc:docMk/>
          <pc:sldMk cId="2430797096" sldId="284"/>
        </pc:sldMkLst>
        <pc:spChg chg="mod">
          <ac:chgData name="XuMingle" userId="6accb246-f179-42e5-8cc4-2c1a8de5b234" providerId="ADAL" clId="{8ABD52F0-18B6-46F9-AB52-A921B07D3C85}" dt="2023-10-19T10:55:58.192" v="12215" actId="20577"/>
          <ac:spMkLst>
            <pc:docMk/>
            <pc:sldMk cId="2430797096" sldId="284"/>
            <ac:spMk id="2" creationId="{BBD70C04-DAC2-D38C-3288-80C4BFC5FF89}"/>
          </ac:spMkLst>
        </pc:spChg>
        <pc:spChg chg="mod">
          <ac:chgData name="XuMingle" userId="6accb246-f179-42e5-8cc4-2c1a8de5b234" providerId="ADAL" clId="{8ABD52F0-18B6-46F9-AB52-A921B07D3C85}" dt="2023-10-19T13:26:01.333" v="14574" actId="20577"/>
          <ac:spMkLst>
            <pc:docMk/>
            <pc:sldMk cId="2430797096" sldId="284"/>
            <ac:spMk id="3" creationId="{EF67227A-D665-E8FF-DE8C-A1F7717262E6}"/>
          </ac:spMkLst>
        </pc:spChg>
      </pc:sldChg>
      <pc:sldChg chg="addSp modSp new mod">
        <pc:chgData name="XuMingle" userId="6accb246-f179-42e5-8cc4-2c1a8de5b234" providerId="ADAL" clId="{8ABD52F0-18B6-46F9-AB52-A921B07D3C85}" dt="2023-10-19T13:22:19.850" v="14570" actId="1076"/>
        <pc:sldMkLst>
          <pc:docMk/>
          <pc:sldMk cId="2452190473" sldId="285"/>
        </pc:sldMkLst>
        <pc:spChg chg="mod">
          <ac:chgData name="XuMingle" userId="6accb246-f179-42e5-8cc4-2c1a8de5b234" providerId="ADAL" clId="{8ABD52F0-18B6-46F9-AB52-A921B07D3C85}" dt="2023-10-19T13:22:16.417" v="14569" actId="6549"/>
          <ac:spMkLst>
            <pc:docMk/>
            <pc:sldMk cId="2452190473" sldId="285"/>
            <ac:spMk id="2" creationId="{8B010FB0-0C91-84CC-F42C-F2AED4984604}"/>
          </ac:spMkLst>
        </pc:spChg>
        <pc:spChg chg="mod">
          <ac:chgData name="XuMingle" userId="6accb246-f179-42e5-8cc4-2c1a8de5b234" providerId="ADAL" clId="{8ABD52F0-18B6-46F9-AB52-A921B07D3C85}" dt="2023-10-19T10:47:15.295" v="11527" actId="20577"/>
          <ac:spMkLst>
            <pc:docMk/>
            <pc:sldMk cId="2452190473" sldId="285"/>
            <ac:spMk id="4" creationId="{1565D4AE-E38B-F4C8-DEAA-05AAFD6456D0}"/>
          </ac:spMkLst>
        </pc:spChg>
        <pc:picChg chg="add mod">
          <ac:chgData name="XuMingle" userId="6accb246-f179-42e5-8cc4-2c1a8de5b234" providerId="ADAL" clId="{8ABD52F0-18B6-46F9-AB52-A921B07D3C85}" dt="2023-10-19T13:22:19.850" v="14570" actId="1076"/>
          <ac:picMkLst>
            <pc:docMk/>
            <pc:sldMk cId="2452190473" sldId="285"/>
            <ac:picMk id="6" creationId="{8B9AF16D-8E34-BD26-5A1D-5E9246D635A7}"/>
          </ac:picMkLst>
        </pc:picChg>
      </pc:sldChg>
      <pc:sldChg chg="modSp new mod">
        <pc:chgData name="XuMingle" userId="6accb246-f179-42e5-8cc4-2c1a8de5b234" providerId="ADAL" clId="{8ABD52F0-18B6-46F9-AB52-A921B07D3C85}" dt="2023-10-19T12:44:17.106" v="13393" actId="21"/>
        <pc:sldMkLst>
          <pc:docMk/>
          <pc:sldMk cId="2118151346" sldId="286"/>
        </pc:sldMkLst>
        <pc:spChg chg="mod">
          <ac:chgData name="XuMingle" userId="6accb246-f179-42e5-8cc4-2c1a8de5b234" providerId="ADAL" clId="{8ABD52F0-18B6-46F9-AB52-A921B07D3C85}" dt="2023-10-19T12:44:17.106" v="13393" actId="21"/>
          <ac:spMkLst>
            <pc:docMk/>
            <pc:sldMk cId="2118151346" sldId="286"/>
            <ac:spMk id="2" creationId="{725AA454-96D0-FD26-1BD5-20F949F16C2A}"/>
          </ac:spMkLst>
        </pc:spChg>
        <pc:spChg chg="mod">
          <ac:chgData name="XuMingle" userId="6accb246-f179-42e5-8cc4-2c1a8de5b234" providerId="ADAL" clId="{8ABD52F0-18B6-46F9-AB52-A921B07D3C85}" dt="2023-10-19T11:22:45.751" v="12353" actId="20577"/>
          <ac:spMkLst>
            <pc:docMk/>
            <pc:sldMk cId="2118151346" sldId="286"/>
            <ac:spMk id="4" creationId="{3BDC3991-2D4A-F7B9-8E8D-42E9017EFAA8}"/>
          </ac:spMkLst>
        </pc:spChg>
      </pc:sldChg>
      <pc:sldChg chg="addSp modSp new mod">
        <pc:chgData name="XuMingle" userId="6accb246-f179-42e5-8cc4-2c1a8de5b234" providerId="ADAL" clId="{8ABD52F0-18B6-46F9-AB52-A921B07D3C85}" dt="2023-10-19T12:57:43.712" v="13765" actId="20577"/>
        <pc:sldMkLst>
          <pc:docMk/>
          <pc:sldMk cId="586664553" sldId="287"/>
        </pc:sldMkLst>
        <pc:spChg chg="mod">
          <ac:chgData name="XuMingle" userId="6accb246-f179-42e5-8cc4-2c1a8de5b234" providerId="ADAL" clId="{8ABD52F0-18B6-46F9-AB52-A921B07D3C85}" dt="2023-10-19T12:56:50.410" v="13745" actId="20577"/>
          <ac:spMkLst>
            <pc:docMk/>
            <pc:sldMk cId="586664553" sldId="287"/>
            <ac:spMk id="2" creationId="{CFFEA91A-42E9-7F8F-43AB-4024002C88AE}"/>
          </ac:spMkLst>
        </pc:spChg>
        <pc:spChg chg="mod">
          <ac:chgData name="XuMingle" userId="6accb246-f179-42e5-8cc4-2c1a8de5b234" providerId="ADAL" clId="{8ABD52F0-18B6-46F9-AB52-A921B07D3C85}" dt="2023-10-19T12:57:43.712" v="13765" actId="20577"/>
          <ac:spMkLst>
            <pc:docMk/>
            <pc:sldMk cId="586664553" sldId="287"/>
            <ac:spMk id="5" creationId="{2196CBCC-674E-18AC-12D9-997D9F77B9BD}"/>
          </ac:spMkLst>
        </pc:spChg>
        <pc:picChg chg="add mod">
          <ac:chgData name="XuMingle" userId="6accb246-f179-42e5-8cc4-2c1a8de5b234" providerId="ADAL" clId="{8ABD52F0-18B6-46F9-AB52-A921B07D3C85}" dt="2023-10-19T12:45:44.702" v="13410" actId="1076"/>
          <ac:picMkLst>
            <pc:docMk/>
            <pc:sldMk cId="586664553" sldId="287"/>
            <ac:picMk id="7" creationId="{1C6AC0D9-F342-280A-CB05-38CD9529E39B}"/>
          </ac:picMkLst>
        </pc:picChg>
      </pc:sldChg>
      <pc:sldChg chg="addSp modSp new mod">
        <pc:chgData name="XuMingle" userId="6accb246-f179-42e5-8cc4-2c1a8de5b234" providerId="ADAL" clId="{8ABD52F0-18B6-46F9-AB52-A921B07D3C85}" dt="2023-10-19T13:21:31.756" v="14568" actId="1076"/>
        <pc:sldMkLst>
          <pc:docMk/>
          <pc:sldMk cId="1482671321" sldId="288"/>
        </pc:sldMkLst>
        <pc:spChg chg="mod">
          <ac:chgData name="XuMingle" userId="6accb246-f179-42e5-8cc4-2c1a8de5b234" providerId="ADAL" clId="{8ABD52F0-18B6-46F9-AB52-A921B07D3C85}" dt="2023-10-19T13:21:31.756" v="14568" actId="1076"/>
          <ac:spMkLst>
            <pc:docMk/>
            <pc:sldMk cId="1482671321" sldId="288"/>
            <ac:spMk id="2" creationId="{4211D8C1-7F7F-A133-7142-B8FA5BAEB122}"/>
          </ac:spMkLst>
        </pc:spChg>
        <pc:spChg chg="mod">
          <ac:chgData name="XuMingle" userId="6accb246-f179-42e5-8cc4-2c1a8de5b234" providerId="ADAL" clId="{8ABD52F0-18B6-46F9-AB52-A921B07D3C85}" dt="2023-10-19T13:06:06.598" v="14285" actId="20577"/>
          <ac:spMkLst>
            <pc:docMk/>
            <pc:sldMk cId="1482671321" sldId="288"/>
            <ac:spMk id="4" creationId="{C757CC72-AC55-8F20-2C9B-A417050B6E8E}"/>
          </ac:spMkLst>
        </pc:spChg>
        <pc:spChg chg="mod">
          <ac:chgData name="XuMingle" userId="6accb246-f179-42e5-8cc4-2c1a8de5b234" providerId="ADAL" clId="{8ABD52F0-18B6-46F9-AB52-A921B07D3C85}" dt="2023-10-19T13:17:33.350" v="14360"/>
          <ac:spMkLst>
            <pc:docMk/>
            <pc:sldMk cId="1482671321" sldId="288"/>
            <ac:spMk id="5" creationId="{275D1470-4F19-4FEF-50ED-F214BAF3F45B}"/>
          </ac:spMkLst>
        </pc:spChg>
        <pc:picChg chg="add mod">
          <ac:chgData name="XuMingle" userId="6accb246-f179-42e5-8cc4-2c1a8de5b234" providerId="ADAL" clId="{8ABD52F0-18B6-46F9-AB52-A921B07D3C85}" dt="2023-10-19T13:21:29.981" v="14567" actId="1076"/>
          <ac:picMkLst>
            <pc:docMk/>
            <pc:sldMk cId="1482671321" sldId="288"/>
            <ac:picMk id="7170" creationId="{6F193EED-7D43-C9C7-C03C-3D6BFEC4D3A6}"/>
          </ac:picMkLst>
        </pc:picChg>
      </pc:sldChg>
      <pc:sldChg chg="modSp new mod">
        <pc:chgData name="XuMingle" userId="6accb246-f179-42e5-8cc4-2c1a8de5b234" providerId="ADAL" clId="{8ABD52F0-18B6-46F9-AB52-A921B07D3C85}" dt="2023-10-19T13:19:52.125" v="14435" actId="207"/>
        <pc:sldMkLst>
          <pc:docMk/>
          <pc:sldMk cId="1504031240" sldId="289"/>
        </pc:sldMkLst>
        <pc:spChg chg="mod">
          <ac:chgData name="XuMingle" userId="6accb246-f179-42e5-8cc4-2c1a8de5b234" providerId="ADAL" clId="{8ABD52F0-18B6-46F9-AB52-A921B07D3C85}" dt="2023-10-19T13:19:52.125" v="14435" actId="207"/>
          <ac:spMkLst>
            <pc:docMk/>
            <pc:sldMk cId="1504031240" sldId="289"/>
            <ac:spMk id="2" creationId="{822391DA-B540-9192-54B0-EAF7584EE3A8}"/>
          </ac:spMkLst>
        </pc:spChg>
      </pc:sldChg>
    </pc:docChg>
  </pc:docChgLst>
  <pc:docChgLst>
    <pc:chgData name="XuMingle" userId="6accb246-f179-42e5-8cc4-2c1a8de5b234" providerId="ADAL" clId="{B147D822-8E5D-4AA0-A299-7F3E7C0C1A34}"/>
    <pc:docChg chg="undo custSel addSld delSld modSld modMainMaster">
      <pc:chgData name="XuMingle" userId="6accb246-f179-42e5-8cc4-2c1a8de5b234" providerId="ADAL" clId="{B147D822-8E5D-4AA0-A299-7F3E7C0C1A34}" dt="2023-05-16T08:13:50.604" v="2038" actId="20577"/>
      <pc:docMkLst>
        <pc:docMk/>
      </pc:docMkLst>
      <pc:sldChg chg="addSp modSp mod">
        <pc:chgData name="XuMingle" userId="6accb246-f179-42e5-8cc4-2c1a8de5b234" providerId="ADAL" clId="{B147D822-8E5D-4AA0-A299-7F3E7C0C1A34}" dt="2023-05-16T05:54:29.928" v="10" actId="1076"/>
        <pc:sldMkLst>
          <pc:docMk/>
          <pc:sldMk cId="2558930132" sldId="256"/>
        </pc:sldMkLst>
        <pc:spChg chg="mod">
          <ac:chgData name="XuMingle" userId="6accb246-f179-42e5-8cc4-2c1a8de5b234" providerId="ADAL" clId="{B147D822-8E5D-4AA0-A299-7F3E7C0C1A34}" dt="2023-05-16T05:54:17.504" v="7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B147D822-8E5D-4AA0-A299-7F3E7C0C1A34}" dt="2023-05-16T05:54:29.928" v="10" actId="1076"/>
          <ac:picMkLst>
            <pc:docMk/>
            <pc:sldMk cId="2558930132" sldId="256"/>
            <ac:picMk id="5" creationId="{8B84D2FB-6312-B860-1395-7A56B92FBCF8}"/>
          </ac:picMkLst>
        </pc:picChg>
      </pc:sldChg>
      <pc:sldChg chg="addSp delSp modSp mod">
        <pc:chgData name="XuMingle" userId="6accb246-f179-42e5-8cc4-2c1a8de5b234" providerId="ADAL" clId="{B147D822-8E5D-4AA0-A299-7F3E7C0C1A34}" dt="2023-05-16T08:13:50.604" v="2038" actId="20577"/>
        <pc:sldMkLst>
          <pc:docMk/>
          <pc:sldMk cId="488461894" sldId="257"/>
        </pc:sldMkLst>
        <pc:spChg chg="del">
          <ac:chgData name="XuMingle" userId="6accb246-f179-42e5-8cc4-2c1a8de5b234" providerId="ADAL" clId="{B147D822-8E5D-4AA0-A299-7F3E7C0C1A34}" dt="2023-05-16T05:56:59.244" v="11" actId="478"/>
          <ac:spMkLst>
            <pc:docMk/>
            <pc:sldMk cId="488461894" sldId="257"/>
            <ac:spMk id="2" creationId="{6524A1D1-8242-77E3-EAC5-3DBF8A3F14E2}"/>
          </ac:spMkLst>
        </pc:spChg>
        <pc:spChg chg="mod">
          <ac:chgData name="XuMingle" userId="6accb246-f179-42e5-8cc4-2c1a8de5b234" providerId="ADAL" clId="{B147D822-8E5D-4AA0-A299-7F3E7C0C1A34}" dt="2023-05-16T07:38:29.944" v="1963" actId="20577"/>
          <ac:spMkLst>
            <pc:docMk/>
            <pc:sldMk cId="488461894" sldId="257"/>
            <ac:spMk id="4" creationId="{109A1052-6B74-6EC9-6EEE-E4E95EF6FC33}"/>
          </ac:spMkLst>
        </pc:spChg>
        <pc:spChg chg="add mod">
          <ac:chgData name="XuMingle" userId="6accb246-f179-42e5-8cc4-2c1a8de5b234" providerId="ADAL" clId="{B147D822-8E5D-4AA0-A299-7F3E7C0C1A34}" dt="2023-05-16T06:38:31.799" v="996" actId="404"/>
          <ac:spMkLst>
            <pc:docMk/>
            <pc:sldMk cId="488461894" sldId="257"/>
            <ac:spMk id="6" creationId="{DC61DD26-00AA-12B8-1026-FDE48BE74501}"/>
          </ac:spMkLst>
        </pc:spChg>
        <pc:spChg chg="add mod">
          <ac:chgData name="XuMingle" userId="6accb246-f179-42e5-8cc4-2c1a8de5b234" providerId="ADAL" clId="{B147D822-8E5D-4AA0-A299-7F3E7C0C1A34}" dt="2023-05-16T07:39:43.679" v="1973" actId="20577"/>
          <ac:spMkLst>
            <pc:docMk/>
            <pc:sldMk cId="488461894" sldId="257"/>
            <ac:spMk id="7" creationId="{233CFBE2-EFFD-795C-4174-495C3B360A00}"/>
          </ac:spMkLst>
        </pc:spChg>
        <pc:spChg chg="add mod">
          <ac:chgData name="XuMingle" userId="6accb246-f179-42e5-8cc4-2c1a8de5b234" providerId="ADAL" clId="{B147D822-8E5D-4AA0-A299-7F3E7C0C1A34}" dt="2023-05-16T08:13:50.604" v="2038" actId="20577"/>
          <ac:spMkLst>
            <pc:docMk/>
            <pc:sldMk cId="488461894" sldId="257"/>
            <ac:spMk id="8" creationId="{61E55714-C93B-F1C0-D45D-B555960D8F4D}"/>
          </ac:spMkLst>
        </pc:spChg>
        <pc:spChg chg="add mod">
          <ac:chgData name="XuMingle" userId="6accb246-f179-42e5-8cc4-2c1a8de5b234" providerId="ADAL" clId="{B147D822-8E5D-4AA0-A299-7F3E7C0C1A34}" dt="2023-05-16T07:38:01.143" v="1955" actId="164"/>
          <ac:spMkLst>
            <pc:docMk/>
            <pc:sldMk cId="488461894" sldId="257"/>
            <ac:spMk id="9" creationId="{646D5D4B-4B4B-9521-9B23-1F21F842A9CE}"/>
          </ac:spMkLst>
        </pc:spChg>
        <pc:spChg chg="add mod">
          <ac:chgData name="XuMingle" userId="6accb246-f179-42e5-8cc4-2c1a8de5b234" providerId="ADAL" clId="{B147D822-8E5D-4AA0-A299-7F3E7C0C1A34}" dt="2023-05-16T07:39:54.460" v="1979" actId="20577"/>
          <ac:spMkLst>
            <pc:docMk/>
            <pc:sldMk cId="488461894" sldId="257"/>
            <ac:spMk id="10" creationId="{B593525C-47B7-E32A-E0EF-D060F455FD9F}"/>
          </ac:spMkLst>
        </pc:spChg>
        <pc:spChg chg="add mod">
          <ac:chgData name="XuMingle" userId="6accb246-f179-42e5-8cc4-2c1a8de5b234" providerId="ADAL" clId="{B147D822-8E5D-4AA0-A299-7F3E7C0C1A34}" dt="2023-05-16T07:37:54.833" v="1953" actId="164"/>
          <ac:spMkLst>
            <pc:docMk/>
            <pc:sldMk cId="488461894" sldId="257"/>
            <ac:spMk id="11" creationId="{2C0870B9-C428-E77D-6C71-BFA5D6CE1DBE}"/>
          </ac:spMkLst>
        </pc:spChg>
        <pc:grpChg chg="add mod">
          <ac:chgData name="XuMingle" userId="6accb246-f179-42e5-8cc4-2c1a8de5b234" providerId="ADAL" clId="{B147D822-8E5D-4AA0-A299-7F3E7C0C1A34}" dt="2023-05-16T07:38:23.286" v="1962" actId="1076"/>
          <ac:grpSpMkLst>
            <pc:docMk/>
            <pc:sldMk cId="488461894" sldId="257"/>
            <ac:grpSpMk id="12" creationId="{C9D4B67D-8FFA-23D6-1689-88C8C6DEDEF6}"/>
          </ac:grpSpMkLst>
        </pc:grpChg>
        <pc:grpChg chg="add mod">
          <ac:chgData name="XuMingle" userId="6accb246-f179-42e5-8cc4-2c1a8de5b234" providerId="ADAL" clId="{B147D822-8E5D-4AA0-A299-7F3E7C0C1A34}" dt="2023-05-16T07:38:19.470" v="1961" actId="1076"/>
          <ac:grpSpMkLst>
            <pc:docMk/>
            <pc:sldMk cId="488461894" sldId="257"/>
            <ac:grpSpMk id="13" creationId="{EC48A82B-BAA9-3DE7-8761-4DB8F28981FC}"/>
          </ac:grpSpMkLst>
        </pc:grpChg>
      </pc:sldChg>
      <pc:sldChg chg="add">
        <pc:chgData name="XuMingle" userId="6accb246-f179-42e5-8cc4-2c1a8de5b234" providerId="ADAL" clId="{B147D822-8E5D-4AA0-A299-7F3E7C0C1A34}" dt="2023-05-16T06:04:03.819" v="56"/>
        <pc:sldMkLst>
          <pc:docMk/>
          <pc:sldMk cId="232330824" sldId="300"/>
        </pc:sldMkLst>
      </pc:sldChg>
      <pc:sldChg chg="add del">
        <pc:chgData name="XuMingle" userId="6accb246-f179-42e5-8cc4-2c1a8de5b234" providerId="ADAL" clId="{B147D822-8E5D-4AA0-A299-7F3E7C0C1A34}" dt="2023-05-16T06:36:31.151" v="984" actId="47"/>
        <pc:sldMkLst>
          <pc:docMk/>
          <pc:sldMk cId="3401358615" sldId="301"/>
        </pc:sldMkLst>
      </pc:sldChg>
      <pc:sldChg chg="modSp add del mod">
        <pc:chgData name="XuMingle" userId="6accb246-f179-42e5-8cc4-2c1a8de5b234" providerId="ADAL" clId="{B147D822-8E5D-4AA0-A299-7F3E7C0C1A34}" dt="2023-05-16T07:00:35.488" v="1340" actId="47"/>
        <pc:sldMkLst>
          <pc:docMk/>
          <pc:sldMk cId="3809404253" sldId="307"/>
        </pc:sldMkLst>
        <pc:spChg chg="mod">
          <ac:chgData name="XuMingle" userId="6accb246-f179-42e5-8cc4-2c1a8de5b234" providerId="ADAL" clId="{B147D822-8E5D-4AA0-A299-7F3E7C0C1A34}" dt="2023-05-16T06:59:59.247" v="1333" actId="20577"/>
          <ac:spMkLst>
            <pc:docMk/>
            <pc:sldMk cId="3809404253" sldId="307"/>
            <ac:spMk id="2" creationId="{49C27876-3391-60DB-DD05-DC08196C329E}"/>
          </ac:spMkLst>
        </pc:spChg>
      </pc:sldChg>
      <pc:sldChg chg="delSp modSp add del mod">
        <pc:chgData name="XuMingle" userId="6accb246-f179-42e5-8cc4-2c1a8de5b234" providerId="ADAL" clId="{B147D822-8E5D-4AA0-A299-7F3E7C0C1A34}" dt="2023-05-16T06:58:20.115" v="1282" actId="47"/>
        <pc:sldMkLst>
          <pc:docMk/>
          <pc:sldMk cId="3586953680" sldId="308"/>
        </pc:sldMkLst>
        <pc:spChg chg="mod">
          <ac:chgData name="XuMingle" userId="6accb246-f179-42e5-8cc4-2c1a8de5b234" providerId="ADAL" clId="{B147D822-8E5D-4AA0-A299-7F3E7C0C1A34}" dt="2023-05-16T06:42:02.437" v="1053" actId="20577"/>
          <ac:spMkLst>
            <pc:docMk/>
            <pc:sldMk cId="3586953680" sldId="308"/>
            <ac:spMk id="2" creationId="{CE0706A9-2136-5658-8589-6C6005D6F333}"/>
          </ac:spMkLst>
        </pc:spChg>
        <pc:picChg chg="del mod">
          <ac:chgData name="XuMingle" userId="6accb246-f179-42e5-8cc4-2c1a8de5b234" providerId="ADAL" clId="{B147D822-8E5D-4AA0-A299-7F3E7C0C1A34}" dt="2023-05-16T06:41:48.050" v="1035" actId="478"/>
          <ac:picMkLst>
            <pc:docMk/>
            <pc:sldMk cId="3586953680" sldId="308"/>
            <ac:picMk id="6" creationId="{7992BBBF-0D28-9C87-992A-4234A1DADEAD}"/>
          </ac:picMkLst>
        </pc:picChg>
      </pc:sldChg>
      <pc:sldChg chg="add">
        <pc:chgData name="XuMingle" userId="6accb246-f179-42e5-8cc4-2c1a8de5b234" providerId="ADAL" clId="{B147D822-8E5D-4AA0-A299-7F3E7C0C1A34}" dt="2023-05-16T06:04:03.819" v="56"/>
        <pc:sldMkLst>
          <pc:docMk/>
          <pc:sldMk cId="3911907668" sldId="309"/>
        </pc:sldMkLst>
      </pc:sldChg>
      <pc:sldChg chg="addSp delSp modSp new mod">
        <pc:chgData name="XuMingle" userId="6accb246-f179-42e5-8cc4-2c1a8de5b234" providerId="ADAL" clId="{B147D822-8E5D-4AA0-A299-7F3E7C0C1A34}" dt="2023-05-16T07:41:15.489" v="2002" actId="20577"/>
        <pc:sldMkLst>
          <pc:docMk/>
          <pc:sldMk cId="2661001524" sldId="310"/>
        </pc:sldMkLst>
        <pc:spChg chg="mod">
          <ac:chgData name="XuMingle" userId="6accb246-f179-42e5-8cc4-2c1a8de5b234" providerId="ADAL" clId="{B147D822-8E5D-4AA0-A299-7F3E7C0C1A34}" dt="2023-05-16T06:39:24.087" v="1025" actId="115"/>
          <ac:spMkLst>
            <pc:docMk/>
            <pc:sldMk cId="2661001524" sldId="310"/>
            <ac:spMk id="2" creationId="{D95B3288-23AF-8E35-FBA5-6FAC38E996A1}"/>
          </ac:spMkLst>
        </pc:spChg>
        <pc:spChg chg="mod">
          <ac:chgData name="XuMingle" userId="6accb246-f179-42e5-8cc4-2c1a8de5b234" providerId="ADAL" clId="{B147D822-8E5D-4AA0-A299-7F3E7C0C1A34}" dt="2023-05-16T07:41:15.489" v="2002" actId="20577"/>
          <ac:spMkLst>
            <pc:docMk/>
            <pc:sldMk cId="2661001524" sldId="310"/>
            <ac:spMk id="4" creationId="{C74D15AA-9AA1-0B26-CD57-10A83CE89740}"/>
          </ac:spMkLst>
        </pc:spChg>
        <pc:spChg chg="add mod">
          <ac:chgData name="XuMingle" userId="6accb246-f179-42e5-8cc4-2c1a8de5b234" providerId="ADAL" clId="{B147D822-8E5D-4AA0-A299-7F3E7C0C1A34}" dt="2023-05-16T06:36:04.304" v="983"/>
          <ac:spMkLst>
            <pc:docMk/>
            <pc:sldMk cId="2661001524" sldId="310"/>
            <ac:spMk id="9" creationId="{9A8B1149-B3A7-6F3E-660E-0E1441EDA00F}"/>
          </ac:spMkLst>
        </pc:spChg>
        <pc:picChg chg="add mod">
          <ac:chgData name="XuMingle" userId="6accb246-f179-42e5-8cc4-2c1a8de5b234" providerId="ADAL" clId="{B147D822-8E5D-4AA0-A299-7F3E7C0C1A34}" dt="2023-05-16T06:35:39.123" v="979" actId="1076"/>
          <ac:picMkLst>
            <pc:docMk/>
            <pc:sldMk cId="2661001524" sldId="310"/>
            <ac:picMk id="6" creationId="{599244FB-F582-47D0-273F-8B78C597C8D5}"/>
          </ac:picMkLst>
        </pc:picChg>
        <pc:picChg chg="add mod">
          <ac:chgData name="XuMingle" userId="6accb246-f179-42e5-8cc4-2c1a8de5b234" providerId="ADAL" clId="{B147D822-8E5D-4AA0-A299-7F3E7C0C1A34}" dt="2023-05-16T06:35:41.697" v="980" actId="1076"/>
          <ac:picMkLst>
            <pc:docMk/>
            <pc:sldMk cId="2661001524" sldId="310"/>
            <ac:picMk id="8" creationId="{88491E14-5A33-F86D-07E4-4FCAC3C7630D}"/>
          </ac:picMkLst>
        </pc:picChg>
        <pc:picChg chg="add del mod">
          <ac:chgData name="XuMingle" userId="6accb246-f179-42e5-8cc4-2c1a8de5b234" providerId="ADAL" clId="{B147D822-8E5D-4AA0-A299-7F3E7C0C1A34}" dt="2023-05-16T06:47:54.575" v="1239" actId="478"/>
          <ac:picMkLst>
            <pc:docMk/>
            <pc:sldMk cId="2661001524" sldId="310"/>
            <ac:picMk id="1026" creationId="{B2CE83D6-8DB9-90DC-D2A5-D120BBB46B48}"/>
          </ac:picMkLst>
        </pc:picChg>
        <pc:picChg chg="add del mod">
          <ac:chgData name="XuMingle" userId="6accb246-f179-42e5-8cc4-2c1a8de5b234" providerId="ADAL" clId="{B147D822-8E5D-4AA0-A299-7F3E7C0C1A34}" dt="2023-05-16T06:40:30.241" v="1026" actId="478"/>
          <ac:picMkLst>
            <pc:docMk/>
            <pc:sldMk cId="2661001524" sldId="310"/>
            <ac:picMk id="1028" creationId="{4955A673-F9AE-4F3D-0CD8-C0D49D2218C1}"/>
          </ac:picMkLst>
        </pc:picChg>
        <pc:picChg chg="add mod">
          <ac:chgData name="XuMingle" userId="6accb246-f179-42e5-8cc4-2c1a8de5b234" providerId="ADAL" clId="{B147D822-8E5D-4AA0-A299-7F3E7C0C1A34}" dt="2023-05-16T06:40:58.554" v="1033" actId="1076"/>
          <ac:picMkLst>
            <pc:docMk/>
            <pc:sldMk cId="2661001524" sldId="310"/>
            <ac:picMk id="1030" creationId="{6ED99111-F009-BC73-E861-64BD4916590B}"/>
          </ac:picMkLst>
        </pc:picChg>
        <pc:picChg chg="add del mod">
          <ac:chgData name="XuMingle" userId="6accb246-f179-42e5-8cc4-2c1a8de5b234" providerId="ADAL" clId="{B147D822-8E5D-4AA0-A299-7F3E7C0C1A34}" dt="2023-05-16T06:47:57.371" v="1242" actId="478"/>
          <ac:picMkLst>
            <pc:docMk/>
            <pc:sldMk cId="2661001524" sldId="310"/>
            <ac:picMk id="1032" creationId="{7C600956-3B1C-A475-BC62-A35633290C41}"/>
          </ac:picMkLst>
        </pc:picChg>
        <pc:picChg chg="add mod">
          <ac:chgData name="XuMingle" userId="6accb246-f179-42e5-8cc4-2c1a8de5b234" providerId="ADAL" clId="{B147D822-8E5D-4AA0-A299-7F3E7C0C1A34}" dt="2023-05-16T06:48:48.154" v="1247" actId="1076"/>
          <ac:picMkLst>
            <pc:docMk/>
            <pc:sldMk cId="2661001524" sldId="310"/>
            <ac:picMk id="1034" creationId="{4A50D279-998C-BAD9-AAE0-98E6926E0F38}"/>
          </ac:picMkLst>
        </pc:picChg>
      </pc:sldChg>
      <pc:sldChg chg="addSp delSp modSp new mod">
        <pc:chgData name="XuMingle" userId="6accb246-f179-42e5-8cc4-2c1a8de5b234" providerId="ADAL" clId="{B147D822-8E5D-4AA0-A299-7F3E7C0C1A34}" dt="2023-05-16T07:53:09.118" v="2033" actId="27636"/>
        <pc:sldMkLst>
          <pc:docMk/>
          <pc:sldMk cId="761974553" sldId="311"/>
        </pc:sldMkLst>
        <pc:spChg chg="mod">
          <ac:chgData name="XuMingle" userId="6accb246-f179-42e5-8cc4-2c1a8de5b234" providerId="ADAL" clId="{B147D822-8E5D-4AA0-A299-7F3E7C0C1A34}" dt="2023-05-16T06:58:14.724" v="1281" actId="14100"/>
          <ac:spMkLst>
            <pc:docMk/>
            <pc:sldMk cId="761974553" sldId="311"/>
            <ac:spMk id="2" creationId="{54B39C67-CE58-ADD2-FC06-5054DB09FB39}"/>
          </ac:spMkLst>
        </pc:spChg>
        <pc:spChg chg="mod">
          <ac:chgData name="XuMingle" userId="6accb246-f179-42e5-8cc4-2c1a8de5b234" providerId="ADAL" clId="{B147D822-8E5D-4AA0-A299-7F3E7C0C1A34}" dt="2023-05-16T07:53:09.118" v="2033" actId="27636"/>
          <ac:spMkLst>
            <pc:docMk/>
            <pc:sldMk cId="761974553" sldId="311"/>
            <ac:spMk id="4" creationId="{711F4060-C360-B759-527B-91D516D1DA60}"/>
          </ac:spMkLst>
        </pc:spChg>
        <pc:spChg chg="add mod">
          <ac:chgData name="XuMingle" userId="6accb246-f179-42e5-8cc4-2c1a8de5b234" providerId="ADAL" clId="{B147D822-8E5D-4AA0-A299-7F3E7C0C1A34}" dt="2023-05-16T06:56:39.229" v="1258" actId="1076"/>
          <ac:spMkLst>
            <pc:docMk/>
            <pc:sldMk cId="761974553" sldId="311"/>
            <ac:spMk id="7" creationId="{0B286A1F-DF42-9C3E-170B-9195E7F5EC01}"/>
          </ac:spMkLst>
        </pc:spChg>
        <pc:spChg chg="add mod">
          <ac:chgData name="XuMingle" userId="6accb246-f179-42e5-8cc4-2c1a8de5b234" providerId="ADAL" clId="{B147D822-8E5D-4AA0-A299-7F3E7C0C1A34}" dt="2023-05-16T06:56:42.139" v="1259" actId="1076"/>
          <ac:spMkLst>
            <pc:docMk/>
            <pc:sldMk cId="761974553" sldId="311"/>
            <ac:spMk id="8" creationId="{906714A0-14AD-4335-396B-EF27F27ADFCD}"/>
          </ac:spMkLst>
        </pc:spChg>
        <pc:spChg chg="add del">
          <ac:chgData name="XuMingle" userId="6accb246-f179-42e5-8cc4-2c1a8de5b234" providerId="ADAL" clId="{B147D822-8E5D-4AA0-A299-7F3E7C0C1A34}" dt="2023-05-16T06:56:25.587" v="1254" actId="478"/>
          <ac:spMkLst>
            <pc:docMk/>
            <pc:sldMk cId="761974553" sldId="311"/>
            <ac:spMk id="9" creationId="{80C5FBE6-4E89-219B-CC69-2E9809BFAD1C}"/>
          </ac:spMkLst>
        </pc:spChg>
        <pc:spChg chg="add del mod">
          <ac:chgData name="XuMingle" userId="6accb246-f179-42e5-8cc4-2c1a8de5b234" providerId="ADAL" clId="{B147D822-8E5D-4AA0-A299-7F3E7C0C1A34}" dt="2023-05-16T06:56:26.132" v="1255" actId="478"/>
          <ac:spMkLst>
            <pc:docMk/>
            <pc:sldMk cId="761974553" sldId="311"/>
            <ac:spMk id="10" creationId="{9FD5A43E-4EA7-7DF6-68D0-818315C2DAF7}"/>
          </ac:spMkLst>
        </pc:spChg>
        <pc:picChg chg="add mod">
          <ac:chgData name="XuMingle" userId="6accb246-f179-42e5-8cc4-2c1a8de5b234" providerId="ADAL" clId="{B147D822-8E5D-4AA0-A299-7F3E7C0C1A34}" dt="2023-05-16T06:44:00.034" v="1119" actId="1076"/>
          <ac:picMkLst>
            <pc:docMk/>
            <pc:sldMk cId="761974553" sldId="311"/>
            <ac:picMk id="5" creationId="{D3185E75-DF87-1964-C466-FCA7E94DA6DD}"/>
          </ac:picMkLst>
        </pc:picChg>
      </pc:sldChg>
      <pc:sldChg chg="addSp delSp modSp new mod">
        <pc:chgData name="XuMingle" userId="6accb246-f179-42e5-8cc4-2c1a8de5b234" providerId="ADAL" clId="{B147D822-8E5D-4AA0-A299-7F3E7C0C1A34}" dt="2023-05-16T07:02:45.816" v="1351" actId="207"/>
        <pc:sldMkLst>
          <pc:docMk/>
          <pc:sldMk cId="2223808273" sldId="312"/>
        </pc:sldMkLst>
        <pc:spChg chg="del">
          <ac:chgData name="XuMingle" userId="6accb246-f179-42e5-8cc4-2c1a8de5b234" providerId="ADAL" clId="{B147D822-8E5D-4AA0-A299-7F3E7C0C1A34}" dt="2023-05-16T07:00:20.307" v="1337" actId="478"/>
          <ac:spMkLst>
            <pc:docMk/>
            <pc:sldMk cId="2223808273" sldId="312"/>
            <ac:spMk id="2" creationId="{3186C489-D157-3E95-A516-43A2688BB6CA}"/>
          </ac:spMkLst>
        </pc:spChg>
        <pc:spChg chg="mod">
          <ac:chgData name="XuMingle" userId="6accb246-f179-42e5-8cc4-2c1a8de5b234" providerId="ADAL" clId="{B147D822-8E5D-4AA0-A299-7F3E7C0C1A34}" dt="2023-05-16T07:00:27.524" v="1339"/>
          <ac:spMkLst>
            <pc:docMk/>
            <pc:sldMk cId="2223808273" sldId="312"/>
            <ac:spMk id="4" creationId="{1ECFF164-E5FB-1D78-11D0-8E036DF0D4EE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5" creationId="{AE7E7019-9E5F-C819-1D1A-1DFB0C513615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6" creationId="{DDCC4E50-C928-AB56-41A5-5F900AD69FE8}"/>
          </ac:spMkLst>
        </pc:spChg>
        <pc:spChg chg="add mod">
          <ac:chgData name="XuMingle" userId="6accb246-f179-42e5-8cc4-2c1a8de5b234" providerId="ADAL" clId="{B147D822-8E5D-4AA0-A299-7F3E7C0C1A34}" dt="2023-05-16T07:02:45.816" v="1351" actId="207"/>
          <ac:spMkLst>
            <pc:docMk/>
            <pc:sldMk cId="2223808273" sldId="312"/>
            <ac:spMk id="9" creationId="{E5C80B43-635C-D145-4FF2-31EE2E755204}"/>
          </ac:spMkLst>
        </pc:spChg>
        <pc:spChg chg="add mod">
          <ac:chgData name="XuMingle" userId="6accb246-f179-42e5-8cc4-2c1a8de5b234" providerId="ADAL" clId="{B147D822-8E5D-4AA0-A299-7F3E7C0C1A34}" dt="2023-05-16T07:00:20.663" v="1338"/>
          <ac:spMkLst>
            <pc:docMk/>
            <pc:sldMk cId="2223808273" sldId="312"/>
            <ac:spMk id="10" creationId="{9F6A6BBE-DAAC-A24B-72D5-4C3B86935A08}"/>
          </ac:spMkLst>
        </pc:sp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7" creationId="{33A1E287-C229-1015-FEBF-5619FE94F818}"/>
          </ac:picMkLst>
        </pc:pic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8" creationId="{41E78107-6D67-66D6-61AF-67D463A80DC7}"/>
          </ac:picMkLst>
        </pc:picChg>
        <pc:picChg chg="add mod">
          <ac:chgData name="XuMingle" userId="6accb246-f179-42e5-8cc4-2c1a8de5b234" providerId="ADAL" clId="{B147D822-8E5D-4AA0-A299-7F3E7C0C1A34}" dt="2023-05-16T07:00:46.058" v="1344" actId="1076"/>
          <ac:picMkLst>
            <pc:docMk/>
            <pc:sldMk cId="2223808273" sldId="312"/>
            <ac:picMk id="11" creationId="{CE0315F3-E45C-6073-0AE6-E424A4EF6C4A}"/>
          </ac:picMkLst>
        </pc:picChg>
        <pc:picChg chg="add mod">
          <ac:chgData name="XuMingle" userId="6accb246-f179-42e5-8cc4-2c1a8de5b234" providerId="ADAL" clId="{B147D822-8E5D-4AA0-A299-7F3E7C0C1A34}" dt="2023-05-16T07:01:05.628" v="1347" actId="1076"/>
          <ac:picMkLst>
            <pc:docMk/>
            <pc:sldMk cId="2223808273" sldId="312"/>
            <ac:picMk id="12" creationId="{A7BE7C8B-A172-F8D3-5132-C97791F9631A}"/>
          </ac:picMkLst>
        </pc:picChg>
      </pc:sldChg>
      <pc:sldChg chg="modSp new mod">
        <pc:chgData name="XuMingle" userId="6accb246-f179-42e5-8cc4-2c1a8de5b234" providerId="ADAL" clId="{B147D822-8E5D-4AA0-A299-7F3E7C0C1A34}" dt="2023-05-16T07:03:57.132" v="1436" actId="20577"/>
        <pc:sldMkLst>
          <pc:docMk/>
          <pc:sldMk cId="3148608058" sldId="313"/>
        </pc:sldMkLst>
        <pc:spChg chg="mod">
          <ac:chgData name="XuMingle" userId="6accb246-f179-42e5-8cc4-2c1a8de5b234" providerId="ADAL" clId="{B147D822-8E5D-4AA0-A299-7F3E7C0C1A34}" dt="2023-05-16T07:03:57.132" v="1436" actId="20577"/>
          <ac:spMkLst>
            <pc:docMk/>
            <pc:sldMk cId="3148608058" sldId="313"/>
            <ac:spMk id="2" creationId="{3F5C02C4-C98C-7820-3B9F-AE0B54FC8B16}"/>
          </ac:spMkLst>
        </pc:spChg>
        <pc:spChg chg="mod">
          <ac:chgData name="XuMingle" userId="6accb246-f179-42e5-8cc4-2c1a8de5b234" providerId="ADAL" clId="{B147D822-8E5D-4AA0-A299-7F3E7C0C1A34}" dt="2023-05-16T07:03:10.267" v="1362" actId="20577"/>
          <ac:spMkLst>
            <pc:docMk/>
            <pc:sldMk cId="3148608058" sldId="313"/>
            <ac:spMk id="4" creationId="{15072680-DD17-E086-6992-3BB3EE66C8DF}"/>
          </ac:spMkLst>
        </pc:spChg>
      </pc:sldChg>
      <pc:sldChg chg="addSp delSp modSp new mod">
        <pc:chgData name="XuMingle" userId="6accb246-f179-42e5-8cc4-2c1a8de5b234" providerId="ADAL" clId="{B147D822-8E5D-4AA0-A299-7F3E7C0C1A34}" dt="2023-05-16T07:40:51.934" v="1991" actId="14100"/>
        <pc:sldMkLst>
          <pc:docMk/>
          <pc:sldMk cId="762139095" sldId="314"/>
        </pc:sldMkLst>
        <pc:spChg chg="del">
          <ac:chgData name="XuMingle" userId="6accb246-f179-42e5-8cc4-2c1a8de5b234" providerId="ADAL" clId="{B147D822-8E5D-4AA0-A299-7F3E7C0C1A34}" dt="2023-05-16T07:08:06.180" v="1490" actId="478"/>
          <ac:spMkLst>
            <pc:docMk/>
            <pc:sldMk cId="762139095" sldId="314"/>
            <ac:spMk id="2" creationId="{5B386880-EAE8-474B-E493-7CE3D89F3EBA}"/>
          </ac:spMkLst>
        </pc:spChg>
        <pc:spChg chg="mod">
          <ac:chgData name="XuMingle" userId="6accb246-f179-42e5-8cc4-2c1a8de5b234" providerId="ADAL" clId="{B147D822-8E5D-4AA0-A299-7F3E7C0C1A34}" dt="2023-05-16T07:08:01.941" v="1489" actId="20577"/>
          <ac:spMkLst>
            <pc:docMk/>
            <pc:sldMk cId="762139095" sldId="314"/>
            <ac:spMk id="4" creationId="{21CD653E-8EAC-CAE2-131F-7B14EB2155C1}"/>
          </ac:spMkLst>
        </pc:spChg>
        <pc:picChg chg="add mod">
          <ac:chgData name="XuMingle" userId="6accb246-f179-42e5-8cc4-2c1a8de5b234" providerId="ADAL" clId="{B147D822-8E5D-4AA0-A299-7F3E7C0C1A34}" dt="2023-05-16T07:09:48.164" v="1497" actId="1076"/>
          <ac:picMkLst>
            <pc:docMk/>
            <pc:sldMk cId="762139095" sldId="314"/>
            <ac:picMk id="6" creationId="{6BBEB53D-E219-3B39-7E19-5BDE4F0F371A}"/>
          </ac:picMkLst>
        </pc:picChg>
        <pc:picChg chg="add mod">
          <ac:chgData name="XuMingle" userId="6accb246-f179-42e5-8cc4-2c1a8de5b234" providerId="ADAL" clId="{B147D822-8E5D-4AA0-A299-7F3E7C0C1A34}" dt="2023-05-16T07:09:53.069" v="1499" actId="12788"/>
          <ac:picMkLst>
            <pc:docMk/>
            <pc:sldMk cId="762139095" sldId="314"/>
            <ac:picMk id="8" creationId="{6F974D45-6B71-D63C-950D-E2495FD443FC}"/>
          </ac:picMkLst>
        </pc:picChg>
        <pc:cxnChg chg="add mod">
          <ac:chgData name="XuMingle" userId="6accb246-f179-42e5-8cc4-2c1a8de5b234" providerId="ADAL" clId="{B147D822-8E5D-4AA0-A299-7F3E7C0C1A34}" dt="2023-05-16T07:39:31.480" v="1966" actId="208"/>
          <ac:cxnSpMkLst>
            <pc:docMk/>
            <pc:sldMk cId="762139095" sldId="314"/>
            <ac:cxnSpMk id="10" creationId="{7D80E6C4-2082-B626-7EC1-D599DE59C1DC}"/>
          </ac:cxnSpMkLst>
        </pc:cxnChg>
        <pc:cxnChg chg="add mod">
          <ac:chgData name="XuMingle" userId="6accb246-f179-42e5-8cc4-2c1a8de5b234" providerId="ADAL" clId="{B147D822-8E5D-4AA0-A299-7F3E7C0C1A34}" dt="2023-05-16T07:40:14.174" v="1982" actId="1076"/>
          <ac:cxnSpMkLst>
            <pc:docMk/>
            <pc:sldMk cId="762139095" sldId="314"/>
            <ac:cxnSpMk id="11" creationId="{7ADB1E66-4FB3-78CA-3118-49C66A3378F7}"/>
          </ac:cxnSpMkLst>
        </pc:cxnChg>
        <pc:cxnChg chg="add mod">
          <ac:chgData name="XuMingle" userId="6accb246-f179-42e5-8cc4-2c1a8de5b234" providerId="ADAL" clId="{B147D822-8E5D-4AA0-A299-7F3E7C0C1A34}" dt="2023-05-16T07:40:23.231" v="1985" actId="14100"/>
          <ac:cxnSpMkLst>
            <pc:docMk/>
            <pc:sldMk cId="762139095" sldId="314"/>
            <ac:cxnSpMk id="12" creationId="{233ADC48-F154-5703-D4E6-8855AC455018}"/>
          </ac:cxnSpMkLst>
        </pc:cxnChg>
        <pc:cxnChg chg="add mod">
          <ac:chgData name="XuMingle" userId="6accb246-f179-42e5-8cc4-2c1a8de5b234" providerId="ADAL" clId="{B147D822-8E5D-4AA0-A299-7F3E7C0C1A34}" dt="2023-05-16T07:40:38.623" v="1988" actId="14100"/>
          <ac:cxnSpMkLst>
            <pc:docMk/>
            <pc:sldMk cId="762139095" sldId="314"/>
            <ac:cxnSpMk id="14" creationId="{DE0D2427-E9DB-C086-1806-7A3FFA7E1FD2}"/>
          </ac:cxnSpMkLst>
        </pc:cxnChg>
        <pc:cxnChg chg="add mod">
          <ac:chgData name="XuMingle" userId="6accb246-f179-42e5-8cc4-2c1a8de5b234" providerId="ADAL" clId="{B147D822-8E5D-4AA0-A299-7F3E7C0C1A34}" dt="2023-05-16T07:40:51.934" v="1991" actId="14100"/>
          <ac:cxnSpMkLst>
            <pc:docMk/>
            <pc:sldMk cId="762139095" sldId="314"/>
            <ac:cxnSpMk id="16" creationId="{8BD9EFC5-AED6-3B07-0BD3-BB52E98F9523}"/>
          </ac:cxnSpMkLst>
        </pc:cxnChg>
      </pc:sldChg>
      <pc:sldChg chg="new del">
        <pc:chgData name="XuMingle" userId="6accb246-f179-42e5-8cc4-2c1a8de5b234" providerId="ADAL" clId="{B147D822-8E5D-4AA0-A299-7F3E7C0C1A34}" dt="2023-05-16T07:00:41.058" v="1343" actId="47"/>
        <pc:sldMkLst>
          <pc:docMk/>
          <pc:sldMk cId="2698657998" sldId="314"/>
        </pc:sldMkLst>
      </pc:sldChg>
      <pc:sldChg chg="modSp new mod">
        <pc:chgData name="XuMingle" userId="6accb246-f179-42e5-8cc4-2c1a8de5b234" providerId="ADAL" clId="{B147D822-8E5D-4AA0-A299-7F3E7C0C1A34}" dt="2023-05-16T07:31:07.509" v="1827" actId="20577"/>
        <pc:sldMkLst>
          <pc:docMk/>
          <pc:sldMk cId="2959905226" sldId="315"/>
        </pc:sldMkLst>
        <pc:spChg chg="mod">
          <ac:chgData name="XuMingle" userId="6accb246-f179-42e5-8cc4-2c1a8de5b234" providerId="ADAL" clId="{B147D822-8E5D-4AA0-A299-7F3E7C0C1A34}" dt="2023-05-16T07:31:07.509" v="1827" actId="20577"/>
          <ac:spMkLst>
            <pc:docMk/>
            <pc:sldMk cId="2959905226" sldId="315"/>
            <ac:spMk id="2" creationId="{D236CFE2-A70F-5038-4AC5-0487A96BA0CC}"/>
          </ac:spMkLst>
        </pc:spChg>
        <pc:spChg chg="mod">
          <ac:chgData name="XuMingle" userId="6accb246-f179-42e5-8cc4-2c1a8de5b234" providerId="ADAL" clId="{B147D822-8E5D-4AA0-A299-7F3E7C0C1A34}" dt="2023-05-16T07:24:39.761" v="1527" actId="6549"/>
          <ac:spMkLst>
            <pc:docMk/>
            <pc:sldMk cId="2959905226" sldId="315"/>
            <ac:spMk id="4" creationId="{AA3DC1A5-ADF0-7993-F85E-7E0D890183DC}"/>
          </ac:spMkLst>
        </pc:spChg>
      </pc:sldChg>
      <pc:sldMasterChg chg="modSldLayout">
        <pc:chgData name="XuMingle" userId="6accb246-f179-42e5-8cc4-2c1a8de5b234" providerId="ADAL" clId="{B147D822-8E5D-4AA0-A299-7F3E7C0C1A34}" dt="2023-05-16T06:38:12.751" v="995" actId="404"/>
        <pc:sldMasterMkLst>
          <pc:docMk/>
          <pc:sldMasterMk cId="1933725067" sldId="2147483648"/>
        </pc:sldMasterMkLst>
        <pc:sldLayoutChg chg="modSp">
          <pc:chgData name="XuMingle" userId="6accb246-f179-42e5-8cc4-2c1a8de5b234" providerId="ADAL" clId="{B147D822-8E5D-4AA0-A299-7F3E7C0C1A34}" dt="2023-05-16T06:38:12.751" v="995" actId="404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B147D822-8E5D-4AA0-A299-7F3E7C0C1A34}" dt="2023-05-16T06:38:12.751" v="995" actId="404"/>
            <ac:spMkLst>
              <pc:docMk/>
              <pc:sldMasterMk cId="1933725067" sldId="2147483648"/>
              <pc:sldLayoutMk cId="2058750198" sldId="2147483650"/>
              <ac:spMk id="3" creationId="{F36A25F8-ED46-13CD-75F2-0E2C44496365}"/>
            </ac:spMkLst>
          </pc:spChg>
        </pc:sldLayoutChg>
      </pc:sldMasterChg>
    </pc:docChg>
  </pc:docChgLst>
  <pc:docChgLst>
    <pc:chgData name="XuMingle" userId="6accb246-f179-42e5-8cc4-2c1a8de5b234" providerId="ADAL" clId="{E61111A4-F69B-4E26-B7CB-8886CC15C603}"/>
    <pc:docChg chg="custSel addSld delSld modSld modMainMaster">
      <pc:chgData name="XuMingle" userId="6accb246-f179-42e5-8cc4-2c1a8de5b234" providerId="ADAL" clId="{E61111A4-F69B-4E26-B7CB-8886CC15C603}" dt="2023-05-16T12:26:23.001" v="14" actId="478"/>
      <pc:docMkLst>
        <pc:docMk/>
      </pc:docMkLst>
      <pc:sldChg chg="delSp modSp mod">
        <pc:chgData name="XuMingle" userId="6accb246-f179-42e5-8cc4-2c1a8de5b234" providerId="ADAL" clId="{E61111A4-F69B-4E26-B7CB-8886CC15C603}" dt="2023-05-16T12:26:23.001" v="14" actId="478"/>
        <pc:sldMkLst>
          <pc:docMk/>
          <pc:sldMk cId="2558930132" sldId="256"/>
        </pc:sldMkLst>
        <pc:spChg chg="mod">
          <ac:chgData name="XuMingle" userId="6accb246-f179-42e5-8cc4-2c1a8de5b234" providerId="ADAL" clId="{E61111A4-F69B-4E26-B7CB-8886CC15C603}" dt="2023-05-16T05:49:25.437" v="0" actId="242"/>
          <ac:spMkLst>
            <pc:docMk/>
            <pc:sldMk cId="2558930132" sldId="256"/>
            <ac:spMk id="2" creationId="{402838FA-C2C9-8EA3-4B67-9325922EAFE4}"/>
          </ac:spMkLst>
        </pc:spChg>
        <pc:picChg chg="del">
          <ac:chgData name="XuMingle" userId="6accb246-f179-42e5-8cc4-2c1a8de5b234" providerId="ADAL" clId="{E61111A4-F69B-4E26-B7CB-8886CC15C603}" dt="2023-05-16T12:26:23.001" v="14" actId="478"/>
          <ac:picMkLst>
            <pc:docMk/>
            <pc:sldMk cId="2558930132" sldId="256"/>
            <ac:picMk id="5" creationId="{8B84D2FB-6312-B860-1395-7A56B92FBCF8}"/>
          </ac:picMkLst>
        </pc:picChg>
      </pc:sldChg>
      <pc:sldChg chg="new del">
        <pc:chgData name="XuMingle" userId="6accb246-f179-42e5-8cc4-2c1a8de5b234" providerId="ADAL" clId="{E61111A4-F69B-4E26-B7CB-8886CC15C603}" dt="2023-05-16T12:26:20.528" v="13" actId="47"/>
        <pc:sldMkLst>
          <pc:docMk/>
          <pc:sldMk cId="488461894" sldId="257"/>
        </pc:sldMkLst>
      </pc:sldChg>
      <pc:sldChg chg="new del">
        <pc:chgData name="XuMingle" userId="6accb246-f179-42e5-8cc4-2c1a8de5b234" providerId="ADAL" clId="{E61111A4-F69B-4E26-B7CB-8886CC15C603}" dt="2023-05-16T05:50:01.839" v="11" actId="47"/>
        <pc:sldMkLst>
          <pc:docMk/>
          <pc:sldMk cId="3314814714" sldId="257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32330824" sldId="300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3911907668" sldId="309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661001524" sldId="310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761974553" sldId="311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223808273" sldId="312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3148608058" sldId="313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762139095" sldId="314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959905226" sldId="315"/>
        </pc:sldMkLst>
      </pc:sldChg>
      <pc:sldMasterChg chg="modSp mod modSldLayout">
        <pc:chgData name="XuMingle" userId="6accb246-f179-42e5-8cc4-2c1a8de5b234" providerId="ADAL" clId="{E61111A4-F69B-4E26-B7CB-8886CC15C603}" dt="2023-05-16T05:49:55.720" v="10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E61111A4-F69B-4E26-B7CB-8886CC15C603}" dt="2023-05-16T05:49:44.447" v="4" actId="6549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E61111A4-F69B-4E26-B7CB-8886CC15C603}" dt="2023-05-16T05:49:51.339" v="7" actId="6549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E61111A4-F69B-4E26-B7CB-8886CC15C603}" dt="2023-05-16T05:49:51.339" v="7" actId="6549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E61111A4-F69B-4E26-B7CB-8886CC15C603}" dt="2023-05-16T05:49:55.720" v="10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E61111A4-F69B-4E26-B7CB-8886CC15C603}" dt="2023-05-16T05:49:55.720" v="10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0E601E55-D5AE-49BE-9A12-77034AC5D503}"/>
    <pc:docChg chg="undo redo custSel addSld delSld modSld sldOrd addSection delSection modSection">
      <pc:chgData name="XuMingle" userId="6accb246-f179-42e5-8cc4-2c1a8de5b234" providerId="ADAL" clId="{0E601E55-D5AE-49BE-9A12-77034AC5D503}" dt="2022-11-29T04:53:37.855" v="8285"/>
      <pc:docMkLst>
        <pc:docMk/>
      </pc:docMkLst>
      <pc:sldChg chg="delSp modSp mod">
        <pc:chgData name="XuMingle" userId="6accb246-f179-42e5-8cc4-2c1a8de5b234" providerId="ADAL" clId="{0E601E55-D5AE-49BE-9A12-77034AC5D503}" dt="2022-11-28T07:17:49.335" v="108" actId="20577"/>
        <pc:sldMkLst>
          <pc:docMk/>
          <pc:sldMk cId="2558930132" sldId="256"/>
        </pc:sldMkLst>
        <pc:spChg chg="mod">
          <ac:chgData name="XuMingle" userId="6accb246-f179-42e5-8cc4-2c1a8de5b234" providerId="ADAL" clId="{0E601E55-D5AE-49BE-9A12-77034AC5D503}" dt="2022-11-28T07:17:42.622" v="103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E601E55-D5AE-49BE-9A12-77034AC5D503}" dt="2022-11-28T07:17:49.335" v="108" actId="20577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0E601E55-D5AE-49BE-9A12-77034AC5D503}" dt="2022-11-28T07:17:16.822" v="49" actId="478"/>
          <ac:spMkLst>
            <pc:docMk/>
            <pc:sldMk cId="2558930132" sldId="256"/>
            <ac:spMk id="6" creationId="{9FE2CCC2-F19C-9830-1003-815D7710712A}"/>
          </ac:spMkLst>
        </pc:spChg>
      </pc:sldChg>
      <pc:sldChg chg="modSp new del mod">
        <pc:chgData name="XuMingle" userId="6accb246-f179-42e5-8cc4-2c1a8de5b234" providerId="ADAL" clId="{0E601E55-D5AE-49BE-9A12-77034AC5D503}" dt="2022-11-29T04:51:20.151" v="8267" actId="47"/>
        <pc:sldMkLst>
          <pc:docMk/>
          <pc:sldMk cId="90582638" sldId="257"/>
        </pc:sldMkLst>
        <pc:spChg chg="mod">
          <ac:chgData name="XuMingle" userId="6accb246-f179-42e5-8cc4-2c1a8de5b234" providerId="ADAL" clId="{0E601E55-D5AE-49BE-9A12-77034AC5D503}" dt="2022-11-28T07:20:17.353" v="220" actId="20577"/>
          <ac:spMkLst>
            <pc:docMk/>
            <pc:sldMk cId="90582638" sldId="257"/>
            <ac:spMk id="2" creationId="{E7F3118E-E1AC-FFC9-BBC2-D128DE008EB8}"/>
          </ac:spMkLst>
        </pc:spChg>
        <pc:spChg chg="mod">
          <ac:chgData name="XuMingle" userId="6accb246-f179-42e5-8cc4-2c1a8de5b234" providerId="ADAL" clId="{0E601E55-D5AE-49BE-9A12-77034AC5D503}" dt="2022-11-28T07:18:13.795" v="125" actId="20577"/>
          <ac:spMkLst>
            <pc:docMk/>
            <pc:sldMk cId="90582638" sldId="257"/>
            <ac:spMk id="4" creationId="{3FAB5D90-D859-B567-F20E-3F02CDBB0F74}"/>
          </ac:spMkLst>
        </pc:spChg>
      </pc:sldChg>
      <pc:sldChg chg="addSp delSp modSp new mod ord">
        <pc:chgData name="XuMingle" userId="6accb246-f179-42e5-8cc4-2c1a8de5b234" providerId="ADAL" clId="{0E601E55-D5AE-49BE-9A12-77034AC5D503}" dt="2022-11-28T08:06:32.798" v="1513" actId="1076"/>
        <pc:sldMkLst>
          <pc:docMk/>
          <pc:sldMk cId="3401848262" sldId="258"/>
        </pc:sldMkLst>
        <pc:spChg chg="del">
          <ac:chgData name="XuMingle" userId="6accb246-f179-42e5-8cc4-2c1a8de5b234" providerId="ADAL" clId="{0E601E55-D5AE-49BE-9A12-77034AC5D503}" dt="2022-11-28T07:20:43.598" v="239" actId="478"/>
          <ac:spMkLst>
            <pc:docMk/>
            <pc:sldMk cId="3401848262" sldId="258"/>
            <ac:spMk id="2" creationId="{E409CF66-66E1-4AA4-70CD-B181D8C0DC53}"/>
          </ac:spMkLst>
        </pc:spChg>
        <pc:spChg chg="mod">
          <ac:chgData name="XuMingle" userId="6accb246-f179-42e5-8cc4-2c1a8de5b234" providerId="ADAL" clId="{0E601E55-D5AE-49BE-9A12-77034AC5D503}" dt="2022-11-28T07:45:27.380" v="847" actId="20577"/>
          <ac:spMkLst>
            <pc:docMk/>
            <pc:sldMk cId="3401848262" sldId="258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7" creationId="{2C5DEDE3-D7A5-47B9-F96E-BD4FDA021D5E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8" creationId="{79B2D9E2-918D-3A7B-929F-1C602E1CBD4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9" creationId="{1B5A441E-F6CF-BF26-888F-23D03037E7E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0" creationId="{607709E6-CE2C-30AC-479C-132CF93C9C02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1" creationId="{12882723-6036-D02D-B857-1A4D15494D0A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2" creationId="{14702B7A-4000-B65A-7194-2FD4E904809B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3" creationId="{6225D8C4-73CC-763C-408F-BDD53E2A80E1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4" creationId="{C3B57820-A83D-39D7-586D-632776BE77C6}"/>
          </ac:spMkLst>
        </pc:spChg>
        <pc:spChg chg="add del mod">
          <ac:chgData name="XuMingle" userId="6accb246-f179-42e5-8cc4-2c1a8de5b234" providerId="ADAL" clId="{0E601E55-D5AE-49BE-9A12-77034AC5D503}" dt="2022-11-28T07:22:59.469" v="317" actId="478"/>
          <ac:spMkLst>
            <pc:docMk/>
            <pc:sldMk cId="3401848262" sldId="258"/>
            <ac:spMk id="15" creationId="{A8B9B8F6-7985-BCBD-0C21-CDAAA97F588A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8" creationId="{3771E6AC-E793-07B3-71E7-D37989CFF1E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24" creationId="{982DC85C-AF14-222B-47D4-93E8463B3461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5" creationId="{CD8A794D-0C0F-C1B5-7C02-0AEC852584B2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6" creationId="{45F4C9FD-C62C-42B7-3DBE-A805E9F9AA13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7" creationId="{2A155B7E-D53F-CAAD-C865-FE3486F6F99A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8" creationId="{916E7FED-B726-D5B7-B894-117A7C9BE423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29" creationId="{1A136BAE-B8EE-2FFB-8EAD-94395DB8B69C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0" creationId="{B1F975E5-6319-F780-643A-4DC562EE17A5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1" creationId="{542FD2CB-C8BC-5CA4-DF27-EF5AA1889FBB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32" creationId="{92F5DA7F-572F-5544-8021-DDC280B79B4E}"/>
          </ac:spMkLst>
        </pc:spChg>
        <pc:spChg chg="add del mod">
          <ac:chgData name="XuMingle" userId="6accb246-f179-42e5-8cc4-2c1a8de5b234" providerId="ADAL" clId="{0E601E55-D5AE-49BE-9A12-77034AC5D503}" dt="2022-11-28T07:50:28.495" v="970" actId="478"/>
          <ac:spMkLst>
            <pc:docMk/>
            <pc:sldMk cId="3401848262" sldId="258"/>
            <ac:spMk id="33" creationId="{9C6A1ED2-4E01-378F-03D6-E42A5F6A645E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34" creationId="{0D118A65-77C3-F39F-EFAF-FAF286F9F58F}"/>
          </ac:spMkLst>
        </pc:spChg>
        <pc:spChg chg="add del mod">
          <ac:chgData name="XuMingle" userId="6accb246-f179-42e5-8cc4-2c1a8de5b234" providerId="ADAL" clId="{0E601E55-D5AE-49BE-9A12-77034AC5D503}" dt="2022-11-28T07:49:02.669" v="949" actId="478"/>
          <ac:spMkLst>
            <pc:docMk/>
            <pc:sldMk cId="3401848262" sldId="258"/>
            <ac:spMk id="35" creationId="{D2B10D53-E20E-E177-5D2E-74787D3647C8}"/>
          </ac:spMkLst>
        </pc:spChg>
        <pc:spChg chg="add del mod ord">
          <ac:chgData name="XuMingle" userId="6accb246-f179-42e5-8cc4-2c1a8de5b234" providerId="ADAL" clId="{0E601E55-D5AE-49BE-9A12-77034AC5D503}" dt="2022-11-28T07:58:12.546" v="1217" actId="478"/>
          <ac:spMkLst>
            <pc:docMk/>
            <pc:sldMk cId="3401848262" sldId="258"/>
            <ac:spMk id="36" creationId="{9E43F62A-B126-A0BB-DD24-EFAC2443616B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8" creationId="{8554D5C6-749C-A1E3-34C2-FB5BD82E1ED5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9" creationId="{15C1028A-44C5-E95E-4490-42FFE52C71D0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0" creationId="{86934E3C-3B3F-75C3-268A-40B59367D2E2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1" creationId="{F36FD525-1101-9CC5-27F2-F4532B02E67B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2" creationId="{0AA71163-C221-C843-B881-4ACE687E6534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3" creationId="{8FC99AD4-CE13-1FCA-E7BA-9745B387A343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4" creationId="{25AFED75-2FD9-FD7D-6852-A611D7E16F04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5" creationId="{82810EAE-9BD5-11A9-253C-476A057B4C9B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6" creationId="{648442E7-4758-D3C7-F1CB-04BE05650FC0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7" creationId="{9DB0C17D-08FD-54F9-4E32-8CD0ECFA237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8" creationId="{AF79617B-9747-8501-31EB-515F926EBBF0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9" creationId="{8A6C5F8B-F808-E385-CD14-9A090F1C6B9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0" creationId="{C9E13031-872E-0EC9-3A05-7E0873F68ED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1" creationId="{6DD9C05F-3C67-599C-BC9E-7F7FCF4654B4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2" creationId="{4F03CB2D-60BA-D3E6-693D-6044AB2BB97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3" creationId="{284F9255-31AF-710C-70EE-CF7EA1F73B3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4" creationId="{EC3F41B2-115B-29E4-AE70-564261F5F50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5" creationId="{1D9169BC-D2BD-1C3A-20B7-4FA2DB0627D8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7:53:09.058" v="1073" actId="478"/>
          <ac:spMkLst>
            <pc:docMk/>
            <pc:sldMk cId="3401848262" sldId="258"/>
            <ac:spMk id="57" creationId="{BF56C7AB-5C73-283B-DF27-53020C7AD3E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8" creationId="{ADF01AF0-4342-0517-FF63-5A15D67FD5A4}"/>
          </ac:spMkLst>
        </pc:spChg>
        <pc:spChg chg="add mod or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59" creationId="{3C999A8E-CC3F-0F89-C270-94344492B129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60" creationId="{33015DA3-E320-0387-7C2F-CACE641E4B04}"/>
          </ac:spMkLst>
        </pc:spChg>
        <pc:spChg chg="add mod">
          <ac:chgData name="XuMingle" userId="6accb246-f179-42e5-8cc4-2c1a8de5b234" providerId="ADAL" clId="{0E601E55-D5AE-49BE-9A12-77034AC5D503}" dt="2022-11-28T08:06:22.196" v="1511" actId="20577"/>
          <ac:spMkLst>
            <pc:docMk/>
            <pc:sldMk cId="3401848262" sldId="258"/>
            <ac:spMk id="61" creationId="{29FC53BA-CB02-F183-F7BE-BB8D4A243059}"/>
          </ac:spMkLst>
        </pc:spChg>
      </pc:sldChg>
      <pc:sldChg chg="addSp delSp modSp add mod">
        <pc:chgData name="XuMingle" userId="6accb246-f179-42e5-8cc4-2c1a8de5b234" providerId="ADAL" clId="{0E601E55-D5AE-49BE-9A12-77034AC5D503}" dt="2022-11-28T08:05:35.800" v="1453" actId="12788"/>
        <pc:sldMkLst>
          <pc:docMk/>
          <pc:sldMk cId="4289646740" sldId="259"/>
        </pc:sldMkLst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" creationId="{0DA03869-E21A-1E1F-B0F6-B59D88FAAC15}"/>
          </ac:spMkLst>
        </pc:spChg>
        <pc:spChg chg="mod">
          <ac:chgData name="XuMingle" userId="6accb246-f179-42e5-8cc4-2c1a8de5b234" providerId="ADAL" clId="{0E601E55-D5AE-49BE-9A12-77034AC5D503}" dt="2022-11-28T07:45:18.848" v="830" actId="20577"/>
          <ac:spMkLst>
            <pc:docMk/>
            <pc:sldMk cId="4289646740" sldId="259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7" creationId="{AEDD8D45-BF4E-BAFF-FAD1-902E21BE39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8" creationId="{28E24D5B-3D81-D749-2A9F-50F18208AE6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9" creationId="{FE89D28C-FDFD-DC46-DB47-138F24679F0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0" creationId="{313DF958-EAE5-1E1B-D0D5-28F2214074C2}"/>
          </ac:spMkLst>
        </pc:spChg>
        <pc:spChg chg="add del">
          <ac:chgData name="XuMingle" userId="6accb246-f179-42e5-8cc4-2c1a8de5b234" providerId="ADAL" clId="{0E601E55-D5AE-49BE-9A12-77034AC5D503}" dt="2022-11-28T07:34:21.680" v="542" actId="22"/>
          <ac:spMkLst>
            <pc:docMk/>
            <pc:sldMk cId="4289646740" sldId="259"/>
            <ac:spMk id="12" creationId="{FDF6B8AB-9505-08A8-E905-44739831E3B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3" creationId="{A968E1BA-6A95-C08D-AABC-1DCE5D9DDF9E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4" creationId="{61C1A9D6-BD7A-D02B-079A-21270F3609FF}"/>
          </ac:spMkLst>
        </pc:spChg>
        <pc:spChg chg="add del mod">
          <ac:chgData name="XuMingle" userId="6accb246-f179-42e5-8cc4-2c1a8de5b234" providerId="ADAL" clId="{0E601E55-D5AE-49BE-9A12-77034AC5D503}" dt="2022-11-28T07:34:37.127" v="548" actId="478"/>
          <ac:spMkLst>
            <pc:docMk/>
            <pc:sldMk cId="4289646740" sldId="259"/>
            <ac:spMk id="15" creationId="{475EF82E-529D-17BD-CCBB-F5CAD552E0E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8" creationId="{FA493FF9-EA19-C090-0E7B-A9BA29BF348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21" creationId="{D19CCD01-15E2-B4CC-A25F-F6082063CB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4" creationId="{83DE2E36-36D3-7937-1CFA-10F43F28A88D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5" creationId="{7CC75B8F-D59D-032F-B56D-3720BE300970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6" creationId="{211AD205-9992-8B41-ECB9-E3E220228C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7" creationId="{9B4B2AC1-0647-8846-4F19-C89C5FCC593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8" creationId="{853C2D15-5973-24FD-E4F4-5D39BFE03FAD}"/>
          </ac:spMkLst>
        </pc:spChg>
        <pc:spChg chg="add mod">
          <ac:chgData name="XuMingle" userId="6accb246-f179-42e5-8cc4-2c1a8de5b234" providerId="ADAL" clId="{0E601E55-D5AE-49BE-9A12-77034AC5D503}" dt="2022-11-28T08:05:27.704" v="1445" actId="14100"/>
          <ac:spMkLst>
            <pc:docMk/>
            <pc:sldMk cId="4289646740" sldId="259"/>
            <ac:spMk id="29" creationId="{02D8893B-DCDE-5AA8-C826-4FA5BE9751EF}"/>
          </ac:spMkLst>
        </pc:spChg>
      </pc:sldChg>
      <pc:sldChg chg="new del">
        <pc:chgData name="XuMingle" userId="6accb246-f179-42e5-8cc4-2c1a8de5b234" providerId="ADAL" clId="{0E601E55-D5AE-49BE-9A12-77034AC5D503}" dt="2022-11-28T07:56:56.321" v="1076" actId="47"/>
        <pc:sldMkLst>
          <pc:docMk/>
          <pc:sldMk cId="121511265" sldId="260"/>
        </pc:sldMkLst>
      </pc:sldChg>
      <pc:sldChg chg="addSp delSp modSp add mod ord modAnim">
        <pc:chgData name="XuMingle" userId="6accb246-f179-42e5-8cc4-2c1a8de5b234" providerId="ADAL" clId="{0E601E55-D5AE-49BE-9A12-77034AC5D503}" dt="2022-11-29T04:53:37.855" v="8285"/>
        <pc:sldMkLst>
          <pc:docMk/>
          <pc:sldMk cId="3355501188" sldId="260"/>
        </pc:sldMkLst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2" creationId="{910429DD-75FA-F3C1-861D-775CD4EE97B1}"/>
          </ac:spMkLst>
        </pc:spChg>
        <pc:spChg chg="mod">
          <ac:chgData name="XuMingle" userId="6accb246-f179-42e5-8cc4-2c1a8de5b234" providerId="ADAL" clId="{0E601E55-D5AE-49BE-9A12-77034AC5D503}" dt="2022-11-28T08:01:14.356" v="1258" actId="20577"/>
          <ac:spMkLst>
            <pc:docMk/>
            <pc:sldMk cId="3355501188" sldId="260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5" creationId="{5DDB7D2D-4B7C-0A4E-1C35-EEBCC16C446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6" creationId="{F25236F6-864D-6D87-3BD6-73348BA4924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7" creationId="{ED20DEBE-FB85-22C9-F010-B869C51989E8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8" creationId="{1F10A85D-ECEA-F406-EF8E-02B8F85F443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9" creationId="{B35D9D4E-5B6C-E4FF-1D33-C99AEB182CE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0" creationId="{57CE5C66-5EDD-CD6C-CA86-1D5D7322971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1" creationId="{F2804D75-F214-B302-5880-D7D6B67EA502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2" creationId="{24FAD9C5-14D5-003A-E8B1-EC5F1216998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3" creationId="{2C61982D-3253-9541-44B2-B67ECB9D5F8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4" creationId="{72A5197E-E228-DB82-A15D-FA4F6AB077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5" creationId="{9AB69DEC-E5F9-9FEE-585E-4C45EE93BA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6" creationId="{C804E158-3860-16A4-D9CC-F29BB757BC7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7" creationId="{BA453120-93A6-AC62-D20C-7EEF8D68485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8" creationId="{CF02D619-1387-5D92-E5FB-720A3DF90CF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9" creationId="{86C8358D-381D-4182-F277-164266D8D9A0}"/>
          </ac:spMkLst>
        </pc:spChg>
        <pc:spChg chg="add mod">
          <ac:chgData name="XuMingle" userId="6accb246-f179-42e5-8cc4-2c1a8de5b234" providerId="ADAL" clId="{0E601E55-D5AE-49BE-9A12-77034AC5D503}" dt="2022-11-28T08:02:57.535" v="1315" actId="20577"/>
          <ac:spMkLst>
            <pc:docMk/>
            <pc:sldMk cId="3355501188" sldId="260"/>
            <ac:spMk id="20" creationId="{FC1E8F57-0645-A7CF-7C95-E6C0DE8330FB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1" creationId="{5F672E03-E383-C2A3-DC63-F170D6B2AA4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2" creationId="{C2712B9F-15F7-EC56-0374-65F2329E646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3" creationId="{55F60700-619F-E830-2014-85F822925F80}"/>
          </ac:spMkLst>
        </pc:spChg>
        <pc:spChg chg="del mod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4" creationId="{982DC85C-AF14-222B-47D4-93E8463B3461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5" creationId="{CD8A794D-0C0F-C1B5-7C02-0AEC852584B2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6" creationId="{45F4C9FD-C62C-42B7-3DBE-A805E9F9AA1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7" creationId="{2A155B7E-D53F-CAAD-C865-FE3486F6F99A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8" creationId="{916E7FED-B726-D5B7-B894-117A7C9BE423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0" creationId="{B1F975E5-6319-F780-643A-4DC562EE17A5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1" creationId="{542FD2CB-C8BC-5CA4-DF27-EF5AA1889FBB}"/>
          </ac:spMkLst>
        </pc:spChg>
        <pc:spChg chg="add mod">
          <ac:chgData name="XuMingle" userId="6accb246-f179-42e5-8cc4-2c1a8de5b234" providerId="ADAL" clId="{0E601E55-D5AE-49BE-9A12-77034AC5D503}" dt="2022-11-28T08:04:02.336" v="1382" actId="1076"/>
          <ac:spMkLst>
            <pc:docMk/>
            <pc:sldMk cId="3355501188" sldId="260"/>
            <ac:spMk id="32" creationId="{F5AE8BB5-81B9-5E6D-749F-8009D1C82235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4" creationId="{0D118A65-77C3-F39F-EFAF-FAF286F9F58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6" creationId="{9E43F62A-B126-A0BB-DD24-EFAC2443616B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8" creationId="{2B48BA57-206E-D8C0-61A7-A6611A71D36D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9" creationId="{EC4C994C-5262-3395-1CA3-D5A0033D912D}"/>
          </ac:spMkLst>
        </pc:spChg>
        <pc:spChg chg="add mod">
          <ac:chgData name="XuMingle" userId="6accb246-f179-42e5-8cc4-2c1a8de5b234" providerId="ADAL" clId="{0E601E55-D5AE-49BE-9A12-77034AC5D503}" dt="2022-11-28T08:04:12.808" v="1403" actId="20577"/>
          <ac:spMkLst>
            <pc:docMk/>
            <pc:sldMk cId="3355501188" sldId="260"/>
            <ac:spMk id="40" creationId="{28B29DF1-0BEE-418E-B530-BBB95DAFF73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1" creationId="{B75B75C1-9003-EB2D-E1D2-7D8A4AE40043}"/>
          </ac:spMkLst>
        </pc:spChg>
        <pc:spChg chg="add mod">
          <ac:chgData name="XuMingle" userId="6accb246-f179-42e5-8cc4-2c1a8de5b234" providerId="ADAL" clId="{0E601E55-D5AE-49BE-9A12-77034AC5D503}" dt="2022-11-28T08:09:32.535" v="1564" actId="207"/>
          <ac:spMkLst>
            <pc:docMk/>
            <pc:sldMk cId="3355501188" sldId="260"/>
            <ac:spMk id="42" creationId="{B52FD1E9-7C52-8670-3174-B7196BF806D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3" creationId="{967C59E7-4C12-27F6-67EA-904BDAD0C6E7}"/>
          </ac:spMkLst>
        </pc:spChg>
        <pc:spChg chg="add mod">
          <ac:chgData name="XuMingle" userId="6accb246-f179-42e5-8cc4-2c1a8de5b234" providerId="ADAL" clId="{0E601E55-D5AE-49BE-9A12-77034AC5D503}" dt="2022-11-28T08:03:09.065" v="1332" actId="20577"/>
          <ac:spMkLst>
            <pc:docMk/>
            <pc:sldMk cId="3355501188" sldId="260"/>
            <ac:spMk id="44" creationId="{19D04700-4607-5E03-2D86-FEEB8EFC8F5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5" creationId="{19647016-E712-91DC-C878-81FD4F0E272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6" creationId="{8DD9DB12-F60A-B3A1-4666-E5DE844A3BFC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7" creationId="{3167B27C-264B-D0AF-9586-DE96D88E0EA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8" creationId="{AF79617B-9747-8501-31EB-515F926EBBF0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9" creationId="{8A6C5F8B-F808-E385-CD14-9A090F1C6B9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0" creationId="{C9E13031-872E-0EC9-3A05-7E0873F68E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1" creationId="{6DD9C05F-3C67-599C-BC9E-7F7FCF4654B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2" creationId="{4F03CB2D-60BA-D3E6-693D-6044AB2BB97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3" creationId="{284F9255-31AF-710C-70EE-CF7EA1F73B3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4" creationId="{EC3F41B2-115B-29E4-AE70-564261F5F50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5" creationId="{1D9169BC-D2BD-1C3A-20B7-4FA2DB0627D8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57" creationId="{F63064E4-4DE0-B0B9-45C4-12F9D132B0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8" creationId="{ADF01AF0-4342-0517-FF63-5A15D67FD5A4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59" creationId="{D7415395-43EA-7CCA-9E8A-6C3C6210940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0" creationId="{09D0D375-208A-9B1E-DE02-F1FD2C073A6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1" creationId="{BFDC01F5-638B-D8B6-F9E1-1412E448C833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2" creationId="{8571B176-8E6E-0584-0191-5968DF70DE4B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3" creationId="{DB134F57-6E84-A857-EC52-8C3D70C42171}"/>
          </ac:spMkLst>
        </pc:spChg>
        <pc:spChg chg="add mod">
          <ac:chgData name="XuMingle" userId="6accb246-f179-42e5-8cc4-2c1a8de5b234" providerId="ADAL" clId="{0E601E55-D5AE-49BE-9A12-77034AC5D503}" dt="2022-11-28T08:07:06.267" v="1555" actId="20577"/>
          <ac:spMkLst>
            <pc:docMk/>
            <pc:sldMk cId="3355501188" sldId="260"/>
            <ac:spMk id="64" creationId="{4982736B-90C3-5E6B-C187-EB7F8903A0A9}"/>
          </ac:spMkLst>
        </pc:spChg>
        <pc:spChg chg="add mod">
          <ac:chgData name="XuMingle" userId="6accb246-f179-42e5-8cc4-2c1a8de5b234" providerId="ADAL" clId="{0E601E55-D5AE-49BE-9A12-77034AC5D503}" dt="2022-11-29T04:53:28.544" v="8284" actId="207"/>
          <ac:spMkLst>
            <pc:docMk/>
            <pc:sldMk cId="3355501188" sldId="260"/>
            <ac:spMk id="65" creationId="{8CA963E5-42AB-EDC5-468E-0C0239A0401A}"/>
          </ac:spMkLst>
        </pc:spChg>
      </pc:sldChg>
      <pc:sldChg chg="new del">
        <pc:chgData name="XuMingle" userId="6accb246-f179-42e5-8cc4-2c1a8de5b234" providerId="ADAL" clId="{0E601E55-D5AE-49BE-9A12-77034AC5D503}" dt="2022-11-28T08:09:56.543" v="1566" actId="47"/>
        <pc:sldMkLst>
          <pc:docMk/>
          <pc:sldMk cId="469190486" sldId="261"/>
        </pc:sldMkLst>
      </pc:sldChg>
      <pc:sldChg chg="addSp delSp modSp add mod ord delAnim">
        <pc:chgData name="XuMingle" userId="6accb246-f179-42e5-8cc4-2c1a8de5b234" providerId="ADAL" clId="{0E601E55-D5AE-49BE-9A12-77034AC5D503}" dt="2022-11-29T04:34:45.892" v="7899" actId="12788"/>
        <pc:sldMkLst>
          <pc:docMk/>
          <pc:sldMk cId="1588436497" sldId="261"/>
        </pc:sldMkLst>
        <pc:spChg chg="add mod">
          <ac:chgData name="XuMingle" userId="6accb246-f179-42e5-8cc4-2c1a8de5b234" providerId="ADAL" clId="{0E601E55-D5AE-49BE-9A12-77034AC5D503}" dt="2022-11-29T04:34:24.579" v="7891" actId="1076"/>
          <ac:spMkLst>
            <pc:docMk/>
            <pc:sldMk cId="1588436497" sldId="261"/>
            <ac:spMk id="2" creationId="{B7123B2F-A488-4A08-829C-2C02AB9A83B5}"/>
          </ac:spMkLst>
        </pc:spChg>
        <pc:spChg chg="mod">
          <ac:chgData name="XuMingle" userId="6accb246-f179-42e5-8cc4-2c1a8de5b234" providerId="ADAL" clId="{0E601E55-D5AE-49BE-9A12-77034AC5D503}" dt="2022-11-28T08:34:58.942" v="1800" actId="20577"/>
          <ac:spMkLst>
            <pc:docMk/>
            <pc:sldMk cId="1588436497" sldId="261"/>
            <ac:spMk id="4" creationId="{55DFA0DD-5622-4EA7-0E01-212793951749}"/>
          </ac:spMkLst>
        </pc:spChg>
        <pc:spChg chg="add mod">
          <ac:chgData name="XuMingle" userId="6accb246-f179-42e5-8cc4-2c1a8de5b234" providerId="ADAL" clId="{0E601E55-D5AE-49BE-9A12-77034AC5D503}" dt="2022-11-29T04:34:45.892" v="7899" actId="12788"/>
          <ac:spMkLst>
            <pc:docMk/>
            <pc:sldMk cId="1588436497" sldId="261"/>
            <ac:spMk id="5" creationId="{FDD3A7E3-5F77-B163-E29B-68A6A776041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7" creationId="{BA453120-93A6-AC62-D20C-7EEF8D68485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8" creationId="{CF02D619-1387-5D92-E5FB-720A3DF90CF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9" creationId="{86C8358D-381D-4182-F277-164266D8D9A0}"/>
          </ac:spMkLst>
        </pc:spChg>
        <pc:spChg chg="del mod">
          <ac:chgData name="XuMingle" userId="6accb246-f179-42e5-8cc4-2c1a8de5b234" providerId="ADAL" clId="{0E601E55-D5AE-49BE-9A12-77034AC5D503}" dt="2022-11-29T04:34:19.098" v="7890" actId="478"/>
          <ac:spMkLst>
            <pc:docMk/>
            <pc:sldMk cId="1588436497" sldId="261"/>
            <ac:spMk id="20" creationId="{FC1E8F57-0645-A7CF-7C95-E6C0DE8330F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1" creationId="{5F672E03-E383-C2A3-DC63-F170D6B2AA4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2" creationId="{C2712B9F-15F7-EC56-0374-65F2329E646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3" creationId="{55F60700-619F-E830-2014-85F822925F80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2" creationId="{F5AE8BB5-81B9-5E6D-749F-8009D1C8223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8" creationId="{2B48BA57-206E-D8C0-61A7-A6611A71D36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9" creationId="{EC4C994C-5262-3395-1CA3-D5A0033D912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0" creationId="{28B29DF1-0BEE-418E-B530-BBB95DAFF73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2" creationId="{B52FD1E9-7C52-8670-3174-B7196BF806D9}"/>
          </ac:spMkLst>
        </pc:spChg>
        <pc:spChg chg="del">
          <ac:chgData name="XuMingle" userId="6accb246-f179-42e5-8cc4-2c1a8de5b234" providerId="ADAL" clId="{0E601E55-D5AE-49BE-9A12-77034AC5D503}" dt="2022-11-28T08:14:56.802" v="1581" actId="478"/>
          <ac:spMkLst>
            <pc:docMk/>
            <pc:sldMk cId="1588436497" sldId="261"/>
            <ac:spMk id="44" creationId="{19D04700-4607-5E03-2D86-FEEB8EFC8F5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59" creationId="{D7415395-43EA-7CCA-9E8A-6C3C6210940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0" creationId="{09D0D375-208A-9B1E-DE02-F1FD2C073A6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1" creationId="{BFDC01F5-638B-D8B6-F9E1-1412E448C83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2" creationId="{8571B176-8E6E-0584-0191-5968DF70DE4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3" creationId="{DB134F57-6E84-A857-EC52-8C3D70C42171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4" creationId="{4982736B-90C3-5E6B-C187-EB7F8903A0A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5" creationId="{8CA963E5-42AB-EDC5-468E-0C0239A0401A}"/>
          </ac:spMkLst>
        </pc:spChg>
        <pc:graphicFrameChg chg="add mod modGraphic">
          <ac:chgData name="XuMingle" userId="6accb246-f179-42e5-8cc4-2c1a8de5b234" providerId="ADAL" clId="{0E601E55-D5AE-49BE-9A12-77034AC5D503}" dt="2022-11-29T04:34:24.579" v="7891" actId="1076"/>
          <ac:graphicFrameMkLst>
            <pc:docMk/>
            <pc:sldMk cId="1588436497" sldId="261"/>
            <ac:graphicFrameMk id="7" creationId="{F2CF1D3A-69FB-736A-4F4A-1B622BC4D49A}"/>
          </ac:graphicFrameMkLst>
        </pc:graphicFrameChg>
        <pc:graphicFrameChg chg="add del mod modGraphic">
          <ac:chgData name="XuMingle" userId="6accb246-f179-42e5-8cc4-2c1a8de5b234" providerId="ADAL" clId="{0E601E55-D5AE-49BE-9A12-77034AC5D503}" dt="2022-11-29T04:34:19.098" v="7890" actId="478"/>
          <ac:graphicFrameMkLst>
            <pc:docMk/>
            <pc:sldMk cId="1588436497" sldId="261"/>
            <ac:graphicFrameMk id="9" creationId="{F605924A-CEAF-8411-DA98-2C2EF47887E2}"/>
          </ac:graphicFrameMkLst>
        </pc:graphicFrameChg>
        <pc:graphicFrameChg chg="add mod modGraphic">
          <ac:chgData name="XuMingle" userId="6accb246-f179-42e5-8cc4-2c1a8de5b234" providerId="ADAL" clId="{0E601E55-D5AE-49BE-9A12-77034AC5D503}" dt="2022-11-29T04:34:45.892" v="7899" actId="12788"/>
          <ac:graphicFrameMkLst>
            <pc:docMk/>
            <pc:sldMk cId="1588436497" sldId="261"/>
            <ac:graphicFrameMk id="11" creationId="{97209F71-8659-01F2-C67E-B70CC2A1973E}"/>
          </ac:graphicFrameMkLst>
        </pc:graphicFrame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6" creationId="{F97B0269-CE1B-14F1-0B10-A3F4E2FB0DE4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8" creationId="{7B7B3681-FE8E-30C5-70B8-20AA93656E21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30" creationId="{41B075EC-75A4-B144-E5AF-3D6A6FF7DD45}"/>
          </ac:picMkLst>
        </pc:picChg>
      </pc:sldChg>
      <pc:sldChg chg="addSp delSp modSp new mod">
        <pc:chgData name="XuMingle" userId="6accb246-f179-42e5-8cc4-2c1a8de5b234" providerId="ADAL" clId="{0E601E55-D5AE-49BE-9A12-77034AC5D503}" dt="2022-11-28T15:28:29.727" v="5913" actId="948"/>
        <pc:sldMkLst>
          <pc:docMk/>
          <pc:sldMk cId="1414580034" sldId="262"/>
        </pc:sldMkLst>
        <pc:spChg chg="del">
          <ac:chgData name="XuMingle" userId="6accb246-f179-42e5-8cc4-2c1a8de5b234" providerId="ADAL" clId="{0E601E55-D5AE-49BE-9A12-77034AC5D503}" dt="2022-11-28T08:36:14.880" v="1802" actId="478"/>
          <ac:spMkLst>
            <pc:docMk/>
            <pc:sldMk cId="1414580034" sldId="262"/>
            <ac:spMk id="2" creationId="{78FEB615-F678-0183-305C-B75F4445600F}"/>
          </ac:spMkLst>
        </pc:spChg>
        <pc:spChg chg="mod">
          <ac:chgData name="XuMingle" userId="6accb246-f179-42e5-8cc4-2c1a8de5b234" providerId="ADAL" clId="{0E601E55-D5AE-49BE-9A12-77034AC5D503}" dt="2022-11-28T08:36:24.456" v="1814" actId="20577"/>
          <ac:spMkLst>
            <pc:docMk/>
            <pc:sldMk cId="1414580034" sldId="26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5:28:29.727" v="5913" actId="948"/>
          <ac:spMkLst>
            <pc:docMk/>
            <pc:sldMk cId="1414580034" sldId="262"/>
            <ac:spMk id="8" creationId="{E9D4B89B-EC9D-DDEC-E2B9-8BEC39BDDB71}"/>
          </ac:spMkLst>
        </pc:spChg>
        <pc:spChg chg="add mod">
          <ac:chgData name="XuMingle" userId="6accb246-f179-42e5-8cc4-2c1a8de5b234" providerId="ADAL" clId="{0E601E55-D5AE-49BE-9A12-77034AC5D503}" dt="2022-11-28T13:54:27.210" v="4817" actId="1076"/>
          <ac:spMkLst>
            <pc:docMk/>
            <pc:sldMk cId="1414580034" sldId="262"/>
            <ac:spMk id="9" creationId="{D85C5D6F-2067-3439-8308-97EAD78E124D}"/>
          </ac:spMkLst>
        </pc:spChg>
        <pc:spChg chg="add mod">
          <ac:chgData name="XuMingle" userId="6accb246-f179-42e5-8cc4-2c1a8de5b234" providerId="ADAL" clId="{0E601E55-D5AE-49BE-9A12-77034AC5D503}" dt="2022-11-28T09:20:41.115" v="2584"/>
          <ac:spMkLst>
            <pc:docMk/>
            <pc:sldMk cId="1414580034" sldId="262"/>
            <ac:spMk id="13" creationId="{4A174ADC-D3A9-B1FC-692A-DAC4E02F1DC8}"/>
          </ac:spMkLst>
        </pc:spChg>
        <pc:picChg chg="add mod">
          <ac:chgData name="XuMingle" userId="6accb246-f179-42e5-8cc4-2c1a8de5b234" providerId="ADAL" clId="{0E601E55-D5AE-49BE-9A12-77034AC5D503}" dt="2022-11-28T14:00:54.853" v="4916" actId="1076"/>
          <ac:picMkLst>
            <pc:docMk/>
            <pc:sldMk cId="1414580034" sldId="262"/>
            <ac:picMk id="5" creationId="{90B30082-D256-EF19-F506-3AE1D967358B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6" creationId="{D6FCC861-F0F2-E023-DAA6-1574E72AD50C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7" creationId="{D51EBE31-1DC3-CF1C-E732-45C647992D3B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0" creationId="{55D2CF6F-4D82-BB7A-25C7-F4E144B61F98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1" creationId="{62C64EBE-FA66-E829-893C-AE8AB8B64945}"/>
          </ac:picMkLst>
        </pc:picChg>
        <pc:picChg chg="add del mod">
          <ac:chgData name="XuMingle" userId="6accb246-f179-42e5-8cc4-2c1a8de5b234" providerId="ADAL" clId="{0E601E55-D5AE-49BE-9A12-77034AC5D503}" dt="2022-11-28T08:49:03.666" v="2389" actId="478"/>
          <ac:picMkLst>
            <pc:docMk/>
            <pc:sldMk cId="1414580034" sldId="262"/>
            <ac:picMk id="12" creationId="{F57D1E6A-1E41-6750-5E71-A2023D2D3B2F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09:10:18.426" v="2579" actId="47"/>
        <pc:sldMkLst>
          <pc:docMk/>
          <pc:sldMk cId="1566478273" sldId="263"/>
        </pc:sldMkLst>
        <pc:spChg chg="add mod">
          <ac:chgData name="XuMingle" userId="6accb246-f179-42e5-8cc4-2c1a8de5b234" providerId="ADAL" clId="{0E601E55-D5AE-49BE-9A12-77034AC5D503}" dt="2022-11-28T09:07:44.986" v="2531" actId="20577"/>
          <ac:spMkLst>
            <pc:docMk/>
            <pc:sldMk cId="1566478273" sldId="263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08:37:36.424" v="1852" actId="6549"/>
          <ac:spMkLst>
            <pc:docMk/>
            <pc:sldMk cId="1566478273" sldId="263"/>
            <ac:spMk id="4" creationId="{78CD5317-C321-8A19-A549-39F98452D82D}"/>
          </ac:spMkLst>
        </pc:sp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7" creationId="{D51EBE31-1DC3-CF1C-E732-45C647992D3B}"/>
          </ac:picMkLst>
        </pc:picChg>
      </pc:sldChg>
      <pc:sldChg chg="addSp delSp modSp add mod">
        <pc:chgData name="XuMingle" userId="6accb246-f179-42e5-8cc4-2c1a8de5b234" providerId="ADAL" clId="{0E601E55-D5AE-49BE-9A12-77034AC5D503}" dt="2022-11-29T04:35:32.260" v="7902" actId="1076"/>
        <pc:sldMkLst>
          <pc:docMk/>
          <pc:sldMk cId="300201312" sldId="264"/>
        </pc:sldMkLst>
        <pc:spChg chg="mod">
          <ac:chgData name="XuMingle" userId="6accb246-f179-42e5-8cc4-2c1a8de5b234" providerId="ADAL" clId="{0E601E55-D5AE-49BE-9A12-77034AC5D503}" dt="2022-11-28T08:37:59.795" v="1880" actId="20577"/>
          <ac:spMkLst>
            <pc:docMk/>
            <pc:sldMk cId="300201312" sldId="264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9T04:35:32.260" v="7902" actId="1076"/>
          <ac:spMkLst>
            <pc:docMk/>
            <pc:sldMk cId="300201312" sldId="264"/>
            <ac:spMk id="20" creationId="{73FB78FD-64D9-D109-68CA-C8BCDF4D9D7E}"/>
          </ac:spMkLst>
        </pc:sp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2" creationId="{7D540455-D878-00E4-846C-07701F7004EF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8" creationId="{3E09D168-7B28-E58B-8039-C8A41DFB3B2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9" creationId="{5058B35B-21EE-09F7-7503-A72407EF22B9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0" creationId="{0FE7A171-6FA2-46CD-129C-D79E65B8C43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1" creationId="{E3BD163A-AEA1-A334-4CEF-7C854BE7E74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2" creationId="{C8325388-943F-5D7E-388E-8FA2D6E1F60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3" creationId="{25D0F83E-9748-FF4F-F72F-8A1DE89E0AD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4" creationId="{B0A30C65-6861-3A26-9620-B88766895C4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5" creationId="{D511C7EE-E2C3-FF5C-2843-6D0200387F27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6" creationId="{540E0C73-1264-3C8C-FEFA-5F6EA99875FD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7" creationId="{51254955-C73D-4519-388C-47F400E92A0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8" creationId="{70E0C238-6947-D7C1-2C9A-41B0D4B19D90}"/>
          </ac:picMkLst>
        </pc:picChg>
        <pc:picChg chg="add mod">
          <ac:chgData name="XuMingle" userId="6accb246-f179-42e5-8cc4-2c1a8de5b234" providerId="ADAL" clId="{0E601E55-D5AE-49BE-9A12-77034AC5D503}" dt="2022-11-28T13:59:03.700" v="4915" actId="208"/>
          <ac:picMkLst>
            <pc:docMk/>
            <pc:sldMk cId="300201312" sldId="264"/>
            <ac:picMk id="19" creationId="{BD3BE689-CF31-29D3-B933-D663DD447E75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13:02:26.065" v="3513" actId="47"/>
        <pc:sldMkLst>
          <pc:docMk/>
          <pc:sldMk cId="1945933031" sldId="265"/>
        </pc:sldMkLst>
        <pc:spChg chg="mod">
          <ac:chgData name="XuMingle" userId="6accb246-f179-42e5-8cc4-2c1a8de5b234" providerId="ADAL" clId="{0E601E55-D5AE-49BE-9A12-77034AC5D503}" dt="2022-11-28T08:50:45.776" v="2414" actId="1076"/>
          <ac:spMkLst>
            <pc:docMk/>
            <pc:sldMk cId="1945933031" sldId="265"/>
            <ac:spMk id="8" creationId="{E9D4B89B-EC9D-DDEC-E2B9-8BEC39BDDB71}"/>
          </ac:spMkLst>
        </pc:spChg>
        <pc:spChg chg="del">
          <ac:chgData name="XuMingle" userId="6accb246-f179-42e5-8cc4-2c1a8de5b234" providerId="ADAL" clId="{0E601E55-D5AE-49BE-9A12-77034AC5D503}" dt="2022-11-28T08:49:56.775" v="2399" actId="478"/>
          <ac:spMkLst>
            <pc:docMk/>
            <pc:sldMk cId="1945933031" sldId="265"/>
            <ac:spMk id="9" creationId="{D85C5D6F-2067-3439-8308-97EAD78E124D}"/>
          </ac:spMkLst>
        </pc:spChg>
        <pc:spChg chg="add del mod">
          <ac:chgData name="XuMingle" userId="6accb246-f179-42e5-8cc4-2c1a8de5b234" providerId="ADAL" clId="{0E601E55-D5AE-49BE-9A12-77034AC5D503}" dt="2022-11-28T13:01:29.279" v="3488" actId="21"/>
          <ac:spMkLst>
            <pc:docMk/>
            <pc:sldMk cId="1945933031" sldId="265"/>
            <ac:spMk id="12" creationId="{275476E3-0D3B-0230-45FA-4CA8BAD86BED}"/>
          </ac:spMkLst>
        </pc:sp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2" creationId="{96F6EFE5-20B1-289A-F948-A9C3C04193A7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0" creationId="{CE048D45-7C9B-B1DE-84EF-2DBC654EA934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1" creationId="{420AC713-1352-8554-523D-AB0205EC15E9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44.323" v="4295" actId="20577"/>
        <pc:sldMkLst>
          <pc:docMk/>
          <pc:sldMk cId="1564498935" sldId="266"/>
        </pc:sldMkLst>
        <pc:spChg chg="mod">
          <ac:chgData name="XuMingle" userId="6accb246-f179-42e5-8cc4-2c1a8de5b234" providerId="ADAL" clId="{0E601E55-D5AE-49BE-9A12-77034AC5D503}" dt="2022-11-28T13:36:44.323" v="4295" actId="20577"/>
          <ac:spMkLst>
            <pc:docMk/>
            <pc:sldMk cId="1564498935" sldId="266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15.093" v="4270"/>
          <ac:spMkLst>
            <pc:docMk/>
            <pc:sldMk cId="1564498935" sldId="266"/>
            <ac:spMk id="4" creationId="{78CD5317-C321-8A19-A549-39F98452D82D}"/>
          </ac:spMkLst>
        </pc:spChg>
        <pc:spChg chg="add del mod">
          <ac:chgData name="XuMingle" userId="6accb246-f179-42e5-8cc4-2c1a8de5b234" providerId="ADAL" clId="{0E601E55-D5AE-49BE-9A12-77034AC5D503}" dt="2022-11-28T12:12:56.857" v="3185" actId="478"/>
          <ac:spMkLst>
            <pc:docMk/>
            <pc:sldMk cId="1564498935" sldId="266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09:09:43.606" v="2571"/>
          <ac:spMkLst>
            <pc:docMk/>
            <pc:sldMk cId="1564498935" sldId="266"/>
            <ac:spMk id="10" creationId="{21A401FA-58C3-C4E6-4DAE-09A59859416A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1" creationId="{010C1333-690E-10F2-4790-1344DFDF6B7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2" creationId="{93D65ABC-55DD-2D3F-A9F0-13CA22440B5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35" creationId="{A9A0FCB0-48CA-6E08-DC51-31EBAD6DDE13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54" creationId="{DD33455E-8C1A-1D8A-9654-22B4C465F55D}"/>
          </ac:spMkLst>
        </pc:spChg>
        <pc:picChg chg="add del mod">
          <ac:chgData name="XuMingle" userId="6accb246-f179-42e5-8cc4-2c1a8de5b234" providerId="ADAL" clId="{0E601E55-D5AE-49BE-9A12-77034AC5D503}" dt="2022-11-28T12:12:58.476" v="3188" actId="478"/>
          <ac:picMkLst>
            <pc:docMk/>
            <pc:sldMk cId="1564498935" sldId="266"/>
            <ac:picMk id="6" creationId="{7E6B89E1-6523-EA03-8FB7-5D8CCBBB2463}"/>
          </ac:picMkLst>
        </pc:picChg>
        <pc:picChg chg="add del mod">
          <ac:chgData name="XuMingle" userId="6accb246-f179-42e5-8cc4-2c1a8de5b234" providerId="ADAL" clId="{0E601E55-D5AE-49BE-9A12-77034AC5D503}" dt="2022-11-28T12:12:59.310" v="3189" actId="478"/>
          <ac:picMkLst>
            <pc:docMk/>
            <pc:sldMk cId="1564498935" sldId="266"/>
            <ac:picMk id="7" creationId="{732E065A-ECE4-0EA4-14C0-4E4F3F271B2F}"/>
          </ac:picMkLst>
        </pc:picChg>
        <pc:picChg chg="add del mod">
          <ac:chgData name="XuMingle" userId="6accb246-f179-42e5-8cc4-2c1a8de5b234" providerId="ADAL" clId="{0E601E55-D5AE-49BE-9A12-77034AC5D503}" dt="2022-11-28T12:12:57.532" v="3186" actId="478"/>
          <ac:picMkLst>
            <pc:docMk/>
            <pc:sldMk cId="1564498935" sldId="266"/>
            <ac:picMk id="8" creationId="{E4BD8759-105F-A365-6D34-D3198048B446}"/>
          </ac:picMkLst>
        </pc:picChg>
        <pc:picChg chg="add del mod">
          <ac:chgData name="XuMingle" userId="6accb246-f179-42e5-8cc4-2c1a8de5b234" providerId="ADAL" clId="{0E601E55-D5AE-49BE-9A12-77034AC5D503}" dt="2022-11-28T12:12:57.981" v="3187" actId="478"/>
          <ac:picMkLst>
            <pc:docMk/>
            <pc:sldMk cId="1564498935" sldId="266"/>
            <ac:picMk id="9" creationId="{0EC6B7FE-B034-5A5B-893C-F8966E39AAD6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3" creationId="{8D6BE5B9-EFAF-3C4F-C362-B1EE7BDFB4B9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4" creationId="{52BD7B28-E182-1DFB-5EFD-54CC07F9A4B4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5" creationId="{60E982D2-793A-5A6F-279D-23CCF20B3FCE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6" creationId="{AD420CA9-0BE8-1679-47F5-034BD1A6CAC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19" creationId="{AC7E7D53-F540-DCBE-7D0B-8EF81D78202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1" creationId="{DD2C4BED-A406-9073-9F2E-823CAC35A0F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3" creationId="{6D65CBB7-3AD4-2699-C2E7-40EAA86305E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5" creationId="{51E30679-85CF-10F7-4CC7-98EE5E062B26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7" creationId="{281536BD-2935-3019-E83E-9DF89E8C685A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9" creationId="{8A2840E4-EA3B-6AA4-3557-EED4FBEFC128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0" creationId="{9896692B-C93B-14EB-D284-4F76BBF80320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1" creationId="{B967AE1B-122E-7120-F495-BBE178533C0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2" creationId="{A6B5E9AF-7636-E600-9E84-B2D68624733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3" creationId="{99953CEE-9486-AB44-E7F1-FE12C9E118C7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4" creationId="{BA3EE00D-CF28-0DA1-886B-53B628B80E6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7" creationId="{7F92CD95-D04D-46B0-844C-18A6ABBC1F2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9" creationId="{67FEAD66-B2A3-BDB3-7CDD-B3C8DED8359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1" creationId="{FD269C75-677C-58FD-F222-7AA209E24F8D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3" creationId="{7C49A49D-EB13-B1A9-83C3-113B1FD7600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5" creationId="{90077952-BBCF-942D-5501-435994A151D6}"/>
          </ac:picMkLst>
        </pc:picChg>
        <pc:picChg chg="add del mod">
          <ac:chgData name="XuMingle" userId="6accb246-f179-42e5-8cc4-2c1a8de5b234" providerId="ADAL" clId="{0E601E55-D5AE-49BE-9A12-77034AC5D503}" dt="2022-11-28T12:21:26.326" v="3250" actId="478"/>
          <ac:picMkLst>
            <pc:docMk/>
            <pc:sldMk cId="1564498935" sldId="266"/>
            <ac:picMk id="47" creationId="{AA9E1CDC-DF94-A7D6-612E-CACDE43E3FB2}"/>
          </ac:picMkLst>
        </pc:picChg>
        <pc:picChg chg="add del mod">
          <ac:chgData name="XuMingle" userId="6accb246-f179-42e5-8cc4-2c1a8de5b234" providerId="ADAL" clId="{0E601E55-D5AE-49BE-9A12-77034AC5D503}" dt="2022-11-28T12:21:38.496" v="3257" actId="478"/>
          <ac:picMkLst>
            <pc:docMk/>
            <pc:sldMk cId="1564498935" sldId="266"/>
            <ac:picMk id="49" creationId="{EFBEDB65-4D8E-1585-5E4D-6A4EAA5F8C21}"/>
          </ac:picMkLst>
        </pc:picChg>
        <pc:picChg chg="add del mod">
          <ac:chgData name="XuMingle" userId="6accb246-f179-42e5-8cc4-2c1a8de5b234" providerId="ADAL" clId="{0E601E55-D5AE-49BE-9A12-77034AC5D503}" dt="2022-11-28T12:22:01.503" v="3265" actId="478"/>
          <ac:picMkLst>
            <pc:docMk/>
            <pc:sldMk cId="1564498935" sldId="266"/>
            <ac:picMk id="51" creationId="{5075B7F3-F741-7DE9-0903-2480D974B76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53" creationId="{5E5EC3E9-F7E0-A1D8-8472-DF3ED312D523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38.804" v="4289" actId="6549"/>
        <pc:sldMkLst>
          <pc:docMk/>
          <pc:sldMk cId="324104974" sldId="267"/>
        </pc:sldMkLst>
        <pc:spChg chg="mod">
          <ac:chgData name="XuMingle" userId="6accb246-f179-42e5-8cc4-2c1a8de5b234" providerId="ADAL" clId="{0E601E55-D5AE-49BE-9A12-77034AC5D503}" dt="2022-11-28T13:36:38.804" v="4289" actId="6549"/>
          <ac:spMkLst>
            <pc:docMk/>
            <pc:sldMk cId="324104974" sldId="267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5:42.779" v="4251" actId="20577"/>
          <ac:spMkLst>
            <pc:docMk/>
            <pc:sldMk cId="324104974" sldId="267"/>
            <ac:spMk id="4" creationId="{78CD5317-C321-8A19-A549-39F98452D82D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11:21:29.028" v="2819" actId="478"/>
          <ac:spMkLst>
            <pc:docMk/>
            <pc:sldMk cId="324104974" sldId="267"/>
            <ac:spMk id="10" creationId="{52CE3485-39E4-892F-A81D-BA4A7735BAD0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1" creationId="{6879DD2A-9CDB-BB85-9DD9-F38DFEB6C1DE}"/>
          </ac:spMkLst>
        </pc:spChg>
        <pc:spChg chg="add del mod">
          <ac:chgData name="XuMingle" userId="6accb246-f179-42e5-8cc4-2c1a8de5b234" providerId="ADAL" clId="{0E601E55-D5AE-49BE-9A12-77034AC5D503}" dt="2022-11-28T11:54:12.483" v="3087" actId="478"/>
          <ac:spMkLst>
            <pc:docMk/>
            <pc:sldMk cId="324104974" sldId="267"/>
            <ac:spMk id="22" creationId="{23A495B2-95BB-A86C-59FC-A73B949718A5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6" creationId="{2EB30C35-D2F6-CF74-0E46-0CFB31118306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8" creationId="{35C7BE81-02E4-8340-1CE6-CFC805C52BAA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9" creationId="{5FF81A4F-66EE-1719-1458-F9FC7D75214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2" creationId="{0C69564A-3CD7-1B7F-EBF9-527B6CCE286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6" creationId="{FCD253A9-36E1-735D-E587-E9A1CF341B7D}"/>
          </ac:spMkLst>
        </pc:spChg>
        <pc:spChg chg="add mod">
          <ac:chgData name="XuMingle" userId="6accb246-f179-42e5-8cc4-2c1a8de5b234" providerId="ADAL" clId="{0E601E55-D5AE-49BE-9A12-77034AC5D503}" dt="2022-11-28T12:02:01.508" v="3128"/>
          <ac:spMkLst>
            <pc:docMk/>
            <pc:sldMk cId="324104974" sldId="267"/>
            <ac:spMk id="82" creationId="{7DA4E02D-7DB0-0BEF-F253-D5312D32857C}"/>
          </ac:spMkLst>
        </pc:spChg>
        <pc:grpChg chg="add del mod">
          <ac:chgData name="XuMingle" userId="6accb246-f179-42e5-8cc4-2c1a8de5b234" providerId="ADAL" clId="{0E601E55-D5AE-49BE-9A12-77034AC5D503}" dt="2022-11-28T11:54:53.002" v="3096" actId="165"/>
          <ac:grpSpMkLst>
            <pc:docMk/>
            <pc:sldMk cId="324104974" sldId="267"/>
            <ac:grpSpMk id="79" creationId="{7DBCCEC5-D48E-A2BC-788D-B3536829DB98}"/>
          </ac:grpSpMkLst>
        </pc:grp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6" creationId="{7E6B89E1-6523-EA03-8FB7-5D8CCBBB2463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7" creationId="{732E065A-ECE4-0EA4-14C0-4E4F3F271B2F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8" creationId="{E4BD8759-105F-A365-6D34-D3198048B44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9" creationId="{0EC6B7FE-B034-5A5B-893C-F8966E39AAD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3" creationId="{8D6BE5B9-EFAF-3C4F-C362-B1EE7BDFB4B9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4" creationId="{52BD7B28-E182-1DFB-5EFD-54CC07F9A4B4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5" creationId="{60E982D2-793A-5A6F-279D-23CCF20B3FCE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6" creationId="{AD420CA9-0BE8-1679-47F5-034BD1A6CACF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8" creationId="{03C64220-333B-C2FD-38A6-A07D7C8EF4E8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9" creationId="{54263E22-BC81-5BB7-9F7C-A0DE2EC513D2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0" creationId="{559BDDC0-D7AA-6CC3-0E9C-66D5336570F2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3" creationId="{69D8BE7F-4867-E331-8361-574A3D4F3CF3}"/>
          </ac:picMkLst>
        </pc:picChg>
        <pc:picChg chg="add del mod modCrop">
          <ac:chgData name="XuMingle" userId="6accb246-f179-42e5-8cc4-2c1a8de5b234" providerId="ADAL" clId="{0E601E55-D5AE-49BE-9A12-77034AC5D503}" dt="2022-11-28T11:35:10.224" v="2904" actId="478"/>
          <ac:picMkLst>
            <pc:docMk/>
            <pc:sldMk cId="324104974" sldId="267"/>
            <ac:picMk id="24" creationId="{69D9648B-3687-2320-1E1B-CE6D05008596}"/>
          </ac:picMkLst>
        </pc:picChg>
        <pc:picChg chg="add del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5" creationId="{58A49FDF-BA7B-A835-C97A-223D0772846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8" creationId="{23A758D5-A8E9-4E01-31E5-B4C0E9DB79E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0" creationId="{0DBD23BF-8527-268D-A0A7-20B3C0F62F77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2" creationId="{AF39A8D7-90CC-5A3C-CFA4-9ACC667BED6D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4" creationId="{625C6A40-3016-B3D0-1753-4FD1F7F9201C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5" creationId="{9A9F2B38-59B7-DDB8-0735-4F5A6442EFC5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6" creationId="{54F0EB5E-6771-49B0-24BE-BBBEB887DAA0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7" creationId="{7B5DF2A0-D317-4751-436F-6AC86893432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1" creationId="{A078E82B-DFB6-1667-3097-A2527E678356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3" creationId="{2F228EC6-3F3D-E906-E80D-714B23BDC638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5" creationId="{5C445B10-A8A9-09AB-E11D-0BF231F32570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7" creationId="{6B0D1594-1CB0-54D9-F95A-40EB979DB87C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9" creationId="{938DA1D0-4DD6-5E13-8A5B-0217C1DF98F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51" creationId="{B7D415DB-F1D5-F943-4606-4F65AFE7CB94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3" creationId="{0798F0DA-5DCD-7AC9-84A8-3C36D627EEE1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4" creationId="{6DC02433-97BA-E10C-8E17-8CF6DEA7E468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5" creationId="{F962BAA2-50A7-465E-72AC-01ABA0D90463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58" creationId="{E595443E-980C-DF1D-3149-F8344BAFA301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60" creationId="{E4D47545-0D82-538E-379E-FF3144B072A8}"/>
          </ac:picMkLst>
        </pc:picChg>
        <pc:picChg chg="add del mod">
          <ac:chgData name="XuMingle" userId="6accb246-f179-42e5-8cc4-2c1a8de5b234" providerId="ADAL" clId="{0E601E55-D5AE-49BE-9A12-77034AC5D503}" dt="2022-11-28T11:43:05.617" v="3033" actId="478"/>
          <ac:picMkLst>
            <pc:docMk/>
            <pc:sldMk cId="324104974" sldId="267"/>
            <ac:picMk id="62" creationId="{FF911F77-BA7F-32AE-6C29-F8EC59C8C3AA}"/>
          </ac:picMkLst>
        </pc:picChg>
        <pc:picChg chg="add del mod">
          <ac:chgData name="XuMingle" userId="6accb246-f179-42e5-8cc4-2c1a8de5b234" providerId="ADAL" clId="{0E601E55-D5AE-49BE-9A12-77034AC5D503}" dt="2022-11-28T11:52:51.021" v="3062" actId="478"/>
          <ac:picMkLst>
            <pc:docMk/>
            <pc:sldMk cId="324104974" sldId="267"/>
            <ac:picMk id="64" creationId="{619C8FF0-3A2B-051E-2087-2424E87AD8F3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6" creationId="{FDD0616D-C43A-CA0C-6ABC-1D2594A5452B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8" creationId="{ED8CD3FD-E6B0-D87D-62AF-08E48A4D8065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70" creationId="{D822EA48-A5A5-18F3-819B-5917D15A1F35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1" creationId="{BE830ED2-290A-4AF5-EFD1-77C8B91FEBB6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2" creationId="{0B547340-AEDD-8775-4889-49298B7BDDB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3" creationId="{30E41D64-8C57-1A1C-6AA1-515ED14A089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4" creationId="{E159A6E9-F5E0-62A4-60BF-9FD207CE0ED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5" creationId="{3DF887D0-DE11-1BDF-F2C6-F6554227DCFA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6" creationId="{04555120-51CB-1AD3-94FA-61E97EC5AC0C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7" creationId="{E488F57D-700F-2177-41A5-35355C671FE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8" creationId="{FD35305B-8CF9-0E5A-5519-C9097A986B09}"/>
          </ac:picMkLst>
        </pc:picChg>
        <pc:picChg chg="add del">
          <ac:chgData name="XuMingle" userId="6accb246-f179-42e5-8cc4-2c1a8de5b234" providerId="ADAL" clId="{0E601E55-D5AE-49BE-9A12-77034AC5D503}" dt="2022-11-28T12:00:44.365" v="3126" actId="22"/>
          <ac:picMkLst>
            <pc:docMk/>
            <pc:sldMk cId="324104974" sldId="267"/>
            <ac:picMk id="81" creationId="{4FC7AEBD-7D35-35C1-9A09-61B9EC715A98}"/>
          </ac:picMkLst>
        </pc:picChg>
      </pc:sldChg>
      <pc:sldChg chg="addSp modSp new mod">
        <pc:chgData name="XuMingle" userId="6accb246-f179-42e5-8cc4-2c1a8de5b234" providerId="ADAL" clId="{0E601E55-D5AE-49BE-9A12-77034AC5D503}" dt="2022-11-29T04:49:22.449" v="8251" actId="1076"/>
        <pc:sldMkLst>
          <pc:docMk/>
          <pc:sldMk cId="33884798" sldId="268"/>
        </pc:sldMkLst>
        <pc:spChg chg="mod">
          <ac:chgData name="XuMingle" userId="6accb246-f179-42e5-8cc4-2c1a8de5b234" providerId="ADAL" clId="{0E601E55-D5AE-49BE-9A12-77034AC5D503}" dt="2022-11-29T04:46:09.867" v="8235" actId="14100"/>
          <ac:spMkLst>
            <pc:docMk/>
            <pc:sldMk cId="33884798" sldId="268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0:42.512" v="7681" actId="207"/>
          <ac:spMkLst>
            <pc:docMk/>
            <pc:sldMk cId="33884798" sldId="268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46:13.816" v="8237" actId="1076"/>
          <ac:picMkLst>
            <pc:docMk/>
            <pc:sldMk cId="33884798" sldId="268"/>
            <ac:picMk id="5" creationId="{A80263C7-9B14-CCD4-27C3-304FA8D68959}"/>
          </ac:picMkLst>
        </pc:picChg>
        <pc:picChg chg="add mod">
          <ac:chgData name="XuMingle" userId="6accb246-f179-42e5-8cc4-2c1a8de5b234" providerId="ADAL" clId="{0E601E55-D5AE-49BE-9A12-77034AC5D503}" dt="2022-11-29T04:49:22.449" v="8251" actId="1076"/>
          <ac:picMkLst>
            <pc:docMk/>
            <pc:sldMk cId="33884798" sldId="268"/>
            <ac:picMk id="6" creationId="{10365937-961B-FB0F-892C-85E714833F59}"/>
          </ac:picMkLst>
        </pc:picChg>
      </pc:sldChg>
      <pc:sldChg chg="addSp modSp new mod">
        <pc:chgData name="XuMingle" userId="6accb246-f179-42e5-8cc4-2c1a8de5b234" providerId="ADAL" clId="{0E601E55-D5AE-49BE-9A12-77034AC5D503}" dt="2022-11-29T04:52:38.585" v="8283" actId="1076"/>
        <pc:sldMkLst>
          <pc:docMk/>
          <pc:sldMk cId="2782038630" sldId="269"/>
        </pc:sldMkLst>
        <pc:graphicFrameChg chg="add modGraphic">
          <ac:chgData name="XuMingle" userId="6accb246-f179-42e5-8cc4-2c1a8de5b234" providerId="ADAL" clId="{0E601E55-D5AE-49BE-9A12-77034AC5D503}" dt="2022-11-29T04:52:38.585" v="8283" actId="1076"/>
          <ac:graphicFrameMkLst>
            <pc:docMk/>
            <pc:sldMk cId="2782038630" sldId="269"/>
            <ac:graphicFrameMk id="6" creationId="{9AA25133-F43F-AF45-418E-1993444CCC9D}"/>
          </ac:graphicFrameMkLst>
        </pc:graphicFrameChg>
      </pc:sldChg>
      <pc:sldChg chg="addSp delSp modSp add mod">
        <pc:chgData name="XuMingle" userId="6accb246-f179-42e5-8cc4-2c1a8de5b234" providerId="ADAL" clId="{0E601E55-D5AE-49BE-9A12-77034AC5D503}" dt="2022-11-28T13:37:03.239" v="4322" actId="20577"/>
        <pc:sldMkLst>
          <pc:docMk/>
          <pc:sldMk cId="3808574737" sldId="270"/>
        </pc:sldMkLst>
        <pc:spChg chg="mod">
          <ac:chgData name="XuMingle" userId="6accb246-f179-42e5-8cc4-2c1a8de5b234" providerId="ADAL" clId="{0E601E55-D5AE-49BE-9A12-77034AC5D503}" dt="2022-11-28T13:37:03.239" v="4322" actId="20577"/>
          <ac:spMkLst>
            <pc:docMk/>
            <pc:sldMk cId="3808574737" sldId="270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53.540" v="4296"/>
          <ac:spMkLst>
            <pc:docMk/>
            <pc:sldMk cId="3808574737" sldId="270"/>
            <ac:spMk id="4" creationId="{78CD5317-C321-8A19-A549-39F98452D82D}"/>
          </ac:spMkLst>
        </pc:spChg>
        <pc:spChg chg="del mod">
          <ac:chgData name="XuMingle" userId="6accb246-f179-42e5-8cc4-2c1a8de5b234" providerId="ADAL" clId="{0E601E55-D5AE-49BE-9A12-77034AC5D503}" dt="2022-11-28T12:26:40.566" v="3363" actId="478"/>
          <ac:spMkLst>
            <pc:docMk/>
            <pc:sldMk cId="3808574737" sldId="270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12:26:42.157" v="3364" actId="478"/>
          <ac:spMkLst>
            <pc:docMk/>
            <pc:sldMk cId="3808574737" sldId="270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12:26:43.736" v="3365" actId="478"/>
          <ac:spMkLst>
            <pc:docMk/>
            <pc:sldMk cId="3808574737" sldId="270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15.411" v="3587" actId="1076"/>
          <ac:spMkLst>
            <pc:docMk/>
            <pc:sldMk cId="3808574737" sldId="270"/>
            <ac:spMk id="32" creationId="{A3342108-F068-8AF1-3995-EEB9F7D06E9E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35" creationId="{A9A0FCB0-48CA-6E08-DC51-31EBAD6DDE13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54" creationId="{DD33455E-8C1A-1D8A-9654-22B4C465F55D}"/>
          </ac:spMkLst>
        </pc:sp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6" creationId="{9B0D1A20-FFC8-4736-A70D-251C64FBB5E7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8" creationId="{57C56854-7A67-08DA-9BBE-013D6DAE0309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10" creationId="{6D1F639D-09DC-4BC1-80E1-334F27A84B98}"/>
          </ac:picMkLst>
        </pc:picChg>
        <pc:picChg chg="add del mod">
          <ac:chgData name="XuMingle" userId="6accb246-f179-42e5-8cc4-2c1a8de5b234" providerId="ADAL" clId="{0E601E55-D5AE-49BE-9A12-77034AC5D503}" dt="2022-11-28T12:30:16.918" v="3413" actId="478"/>
          <ac:picMkLst>
            <pc:docMk/>
            <pc:sldMk cId="3808574737" sldId="270"/>
            <ac:picMk id="14" creationId="{EFDA1242-B477-0687-0C44-9B615A82A915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16" creationId="{4567E276-DD83-959B-37FB-7D624CFC6D91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19" creationId="{AC7E7D53-F540-DCBE-7D0B-8EF81D782029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20" creationId="{E8DBE912-60FF-DEF3-EE28-68530DAC1BA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1" creationId="{DD2C4BED-A406-9073-9F2E-823CAC35A0F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3" creationId="{6D65CBB7-3AD4-2699-C2E7-40EAA86305EF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4" creationId="{C21BA438-1143-2C19-348E-5173968D48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5" creationId="{51E30679-85CF-10F7-4CC7-98EE5E062B2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7" creationId="{281536BD-2935-3019-E83E-9DF89E8C685A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8" creationId="{8FAE6266-A018-B811-BDB3-824EEB5997B5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9" creationId="{8A2840E4-EA3B-6AA4-3557-EED4FBEFC128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31" creationId="{C2B938F3-D9CE-A13F-0038-E08698689EE3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7" creationId="{7F92CD95-D04D-46B0-844C-18A6ABBC1F20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9" creationId="{67FEAD66-B2A3-BDB3-7CDD-B3C8DED8359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1" creationId="{FD269C75-677C-58FD-F222-7AA209E24F8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3" creationId="{7C49A49D-EB13-B1A9-83C3-113B1FD7600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5" creationId="{90077952-BBCF-942D-5501-435994A151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53" creationId="{5E5EC3E9-F7E0-A1D8-8472-DF3ED312D523}"/>
          </ac:picMkLst>
        </pc:picChg>
      </pc:sldChg>
      <pc:sldChg chg="addSp delSp modSp add mod">
        <pc:chgData name="XuMingle" userId="6accb246-f179-42e5-8cc4-2c1a8de5b234" providerId="ADAL" clId="{0E601E55-D5AE-49BE-9A12-77034AC5D503}" dt="2022-11-28T13:42:35.421" v="4532" actId="1076"/>
        <pc:sldMkLst>
          <pc:docMk/>
          <pc:sldMk cId="2134807476" sldId="271"/>
        </pc:sldMkLst>
        <pc:spChg chg="mod">
          <ac:chgData name="XuMingle" userId="6accb246-f179-42e5-8cc4-2c1a8de5b234" providerId="ADAL" clId="{0E601E55-D5AE-49BE-9A12-77034AC5D503}" dt="2022-11-28T13:41:07.714" v="4490" actId="20577"/>
          <ac:spMkLst>
            <pc:docMk/>
            <pc:sldMk cId="2134807476" sldId="271"/>
            <ac:spMk id="2" creationId="{8EEBE9CC-91D4-CDDC-A39E-D5847608A69F}"/>
          </ac:spMkLst>
        </pc:spChg>
        <pc:spChg chg="add del mod">
          <ac:chgData name="XuMingle" userId="6accb246-f179-42e5-8cc4-2c1a8de5b234" providerId="ADAL" clId="{0E601E55-D5AE-49BE-9A12-77034AC5D503}" dt="2022-11-28T13:42:06.793" v="4498" actId="20577"/>
          <ac:spMkLst>
            <pc:docMk/>
            <pc:sldMk cId="2134807476" sldId="271"/>
            <ac:spMk id="5" creationId="{F2C8D025-3A27-3A6D-DFAF-7FC1410BF4FA}"/>
          </ac:spMkLst>
        </pc:spChg>
        <pc:spChg chg="add mod">
          <ac:chgData name="XuMingle" userId="6accb246-f179-42e5-8cc4-2c1a8de5b234" providerId="ADAL" clId="{0E601E55-D5AE-49BE-9A12-77034AC5D503}" dt="2022-11-28T13:42:33.191" v="4531" actId="1076"/>
          <ac:spMkLst>
            <pc:docMk/>
            <pc:sldMk cId="2134807476" sldId="271"/>
            <ac:spMk id="9" creationId="{33980278-59E3-9838-F976-8D713869F86B}"/>
          </ac:spMkLst>
        </pc:spChg>
        <pc:spChg chg="add mod">
          <ac:chgData name="XuMingle" userId="6accb246-f179-42e5-8cc4-2c1a8de5b234" providerId="ADAL" clId="{0E601E55-D5AE-49BE-9A12-77034AC5D503}" dt="2022-11-28T13:42:35.421" v="4532" actId="1076"/>
          <ac:spMkLst>
            <pc:docMk/>
            <pc:sldMk cId="2134807476" sldId="271"/>
            <ac:spMk id="11" creationId="{3DD47F9E-9352-FAAC-0E4D-01B141155353}"/>
          </ac:spMkLst>
        </pc:spChg>
        <pc:spChg chg="add del mod">
          <ac:chgData name="XuMingle" userId="6accb246-f179-42e5-8cc4-2c1a8de5b234" providerId="ADAL" clId="{0E601E55-D5AE-49BE-9A12-77034AC5D503}" dt="2022-11-28T13:18:50.851" v="3695" actId="478"/>
          <ac:spMkLst>
            <pc:docMk/>
            <pc:sldMk cId="2134807476" sldId="271"/>
            <ac:spMk id="32" creationId="{A3342108-F068-8AF1-3995-EEB9F7D06E9E}"/>
          </ac:spMkLst>
        </pc:sp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41:19.396" v="4493" actId="478"/>
          <ac:picMkLst>
            <pc:docMk/>
            <pc:sldMk cId="2134807476" sldId="271"/>
            <ac:picMk id="7" creationId="{03EE7585-5779-1A7D-6FB9-977C83946D2F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8" creationId="{57C56854-7A67-08DA-9BBE-013D6DAE0309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10" creationId="{6D1F639D-09DC-4BC1-80E1-334F27A84B98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4" creationId="{C21BA438-1143-2C19-348E-5173968D48D6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8" creationId="{8FAE6266-A018-B811-BDB3-824EEB5997B5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31" creationId="{C2B938F3-D9CE-A13F-0038-E08698689EE3}"/>
          </ac:picMkLst>
        </pc:picChg>
      </pc:sldChg>
      <pc:sldChg chg="add del">
        <pc:chgData name="XuMingle" userId="6accb246-f179-42e5-8cc4-2c1a8de5b234" providerId="ADAL" clId="{0E601E55-D5AE-49BE-9A12-77034AC5D503}" dt="2022-11-28T13:07:23.506" v="3560" actId="47"/>
        <pc:sldMkLst>
          <pc:docMk/>
          <pc:sldMk cId="2805660267" sldId="271"/>
        </pc:sldMkLst>
      </pc:sldChg>
      <pc:sldChg chg="add del">
        <pc:chgData name="XuMingle" userId="6accb246-f179-42e5-8cc4-2c1a8de5b234" providerId="ADAL" clId="{0E601E55-D5AE-49BE-9A12-77034AC5D503}" dt="2022-11-28T13:07:23.685" v="3561" actId="47"/>
        <pc:sldMkLst>
          <pc:docMk/>
          <pc:sldMk cId="290386436" sldId="272"/>
        </pc:sldMkLst>
      </pc:sldChg>
      <pc:sldChg chg="addSp delSp modSp add mod">
        <pc:chgData name="XuMingle" userId="6accb246-f179-42e5-8cc4-2c1a8de5b234" providerId="ADAL" clId="{0E601E55-D5AE-49BE-9A12-77034AC5D503}" dt="2022-11-28T13:53:24.901" v="4770" actId="20577"/>
        <pc:sldMkLst>
          <pc:docMk/>
          <pc:sldMk cId="4115010960" sldId="272"/>
        </pc:sldMkLst>
        <pc:spChg chg="mod">
          <ac:chgData name="XuMingle" userId="6accb246-f179-42e5-8cc4-2c1a8de5b234" providerId="ADAL" clId="{0E601E55-D5AE-49BE-9A12-77034AC5D503}" dt="2022-11-28T13:53:24.901" v="4770" actId="20577"/>
          <ac:spMkLst>
            <pc:docMk/>
            <pc:sldMk cId="4115010960" sldId="272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40:48.981" v="4476" actId="20577"/>
          <ac:spMkLst>
            <pc:docMk/>
            <pc:sldMk cId="4115010960" sldId="27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0" creationId="{EF034417-8DCE-C1AB-F321-BCD3EC783DAB}"/>
          </ac:spMkLst>
        </pc:spChg>
        <pc:spChg chg="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2" creationId="{A3342108-F068-8AF1-3995-EEB9F7D06E9E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2" creationId="{0EA7B133-F70D-A9C2-9AF1-D382F7A56739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9" creationId="{07A92801-CA95-BAA0-33FC-0D2E8A284C85}"/>
          </ac:spMkLst>
        </pc:spChg>
        <pc:spChg chg="add mod or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0" creationId="{D365792B-1229-F79F-B13A-199B3424BA20}"/>
          </ac:spMkLst>
        </pc:spChg>
        <pc:spChg chg="add mod or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1" creationId="{EF47FA27-26C4-B5B5-24D6-A9522EFF53FD}"/>
          </ac:spMkLst>
        </pc:spChg>
        <pc:spChg chg="add del mod">
          <ac:chgData name="XuMingle" userId="6accb246-f179-42e5-8cc4-2c1a8de5b234" providerId="ADAL" clId="{0E601E55-D5AE-49BE-9A12-77034AC5D503}" dt="2022-11-28T13:50:08.335" v="4628" actId="478"/>
          <ac:spMkLst>
            <pc:docMk/>
            <pc:sldMk cId="4115010960" sldId="272"/>
            <ac:spMk id="62" creationId="{A8A3C4B4-04C4-6B33-0193-D27F5A19F0D7}"/>
          </ac:spMkLst>
        </pc:spChg>
        <pc:spChg chg="add mo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3" creationId="{D2D49D89-6DFF-6552-69C6-F07D7775C571}"/>
          </ac:spMkLst>
        </pc:spChg>
        <pc:spChg chg="add mo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5" creationId="{2A981075-4B24-F744-A57B-1936EBF5962C}"/>
          </ac:spMkLst>
        </pc:sp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31:08.651" v="4064" actId="478"/>
          <ac:picMkLst>
            <pc:docMk/>
            <pc:sldMk cId="4115010960" sldId="272"/>
            <ac:picMk id="7" creationId="{E55BF0F1-62B5-8952-00BE-FC0DEE997971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8" creationId="{57C56854-7A67-08DA-9BBE-013D6DAE0309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10" creationId="{6D1F639D-09DC-4BC1-80E1-334F27A84B98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1" creationId="{5A80C9A7-7F15-EFCE-920E-2441D36DD4CA}"/>
          </ac:picMkLst>
        </pc:picChg>
        <pc:picChg chg="add del mod">
          <ac:chgData name="XuMingle" userId="6accb246-f179-42e5-8cc4-2c1a8de5b234" providerId="ADAL" clId="{0E601E55-D5AE-49BE-9A12-77034AC5D503}" dt="2022-11-28T13:37:46.598" v="4340" actId="478"/>
          <ac:picMkLst>
            <pc:docMk/>
            <pc:sldMk cId="4115010960" sldId="272"/>
            <ac:picMk id="13" creationId="{9D9C23F8-6B7E-8F5F-76A9-13B938E3439F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5" creationId="{9E4A8DCE-F5CB-6D2E-4FEB-B05D9A3888BD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7" creationId="{F0FBC741-59BD-AA4E-1481-032F30ACCD07}"/>
          </ac:picMkLst>
        </pc:picChg>
        <pc:picChg chg="add del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9" creationId="{94908B01-79AE-A829-4B54-18012000EE45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1" creationId="{5E159DC8-B2CE-6612-0F97-DE1C676AADD9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3" creationId="{8FF854B1-A7EF-C324-88AC-26802B1C7072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4" creationId="{C21BA438-1143-2C19-348E-5173968D48D6}"/>
          </ac:picMkLst>
        </pc:picChg>
        <pc:picChg chg="add del mod">
          <ac:chgData name="XuMingle" userId="6accb246-f179-42e5-8cc4-2c1a8de5b234" providerId="ADAL" clId="{0E601E55-D5AE-49BE-9A12-77034AC5D503}" dt="2022-11-28T13:31:10.307" v="4065" actId="478"/>
          <ac:picMkLst>
            <pc:docMk/>
            <pc:sldMk cId="4115010960" sldId="272"/>
            <ac:picMk id="26" creationId="{61DD536E-940F-1D1B-4FD1-CCBE94627340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8" creationId="{8FAE6266-A018-B811-BDB3-824EEB5997B5}"/>
          </ac:picMkLst>
        </pc:picChg>
        <pc:picChg chg="add del mod">
          <ac:chgData name="XuMingle" userId="6accb246-f179-42e5-8cc4-2c1a8de5b234" providerId="ADAL" clId="{0E601E55-D5AE-49BE-9A12-77034AC5D503}" dt="2022-11-28T13:37:58.510" v="4342" actId="478"/>
          <ac:picMkLst>
            <pc:docMk/>
            <pc:sldMk cId="4115010960" sldId="272"/>
            <ac:picMk id="29" creationId="{5116BEBF-2167-6A97-0F13-738A06B560E5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31" creationId="{C2B938F3-D9CE-A13F-0038-E08698689EE3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3" creationId="{A4A2035A-06F9-81B4-9CBD-226A158681B8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4" creationId="{5827886E-4969-051C-54B3-0997706DB6D5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5" creationId="{05D8A6F1-355F-7006-B0FC-78DA1EEAB261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6" creationId="{CBFF9B38-0DA3-2B72-91F7-61FDA1DEDB2E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7" creationId="{5965E791-9949-BE69-EC93-79DDA5109F40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8" creationId="{EBF7CD00-8F58-26E9-4E1A-5A24C709B6E5}"/>
          </ac:picMkLst>
        </pc:picChg>
        <pc:picChg chg="add del mod">
          <ac:chgData name="XuMingle" userId="6accb246-f179-42e5-8cc4-2c1a8de5b234" providerId="ADAL" clId="{0E601E55-D5AE-49BE-9A12-77034AC5D503}" dt="2022-11-28T13:44:39.576" v="4544"/>
          <ac:picMkLst>
            <pc:docMk/>
            <pc:sldMk cId="4115010960" sldId="272"/>
            <ac:picMk id="39" creationId="{29538D36-4686-C1AC-876B-2D2DA8CBED9F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1" creationId="{FA107A72-1A20-1533-B12E-33F80D95542E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3" creationId="{BAF5F843-A4EF-4A64-9CBC-57E2CEA6AD8C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5" creationId="{FCCA3065-9E53-4709-60E9-EEED75F3E401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7" creationId="{9266402B-3409-3C59-9D11-08196D0F8C6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9" creationId="{E12E2AFA-BE00-34E5-B586-C85075B73E50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1" creationId="{94EF05A3-9394-5FA4-8E9D-655573ADFB78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4" creationId="{33F5A336-ED5C-05CD-CC2C-A83BE6315392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6" creationId="{65F726EF-9050-1385-0557-49BD7414CD8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8" creationId="{84A4A1EE-CEBC-E7B5-E91E-EA40698CEC84}"/>
          </ac:picMkLst>
        </pc:picChg>
        <pc:picChg chg="add del mod">
          <ac:chgData name="XuMingle" userId="6accb246-f179-42e5-8cc4-2c1a8de5b234" providerId="ADAL" clId="{0E601E55-D5AE-49BE-9A12-77034AC5D503}" dt="2022-11-28T13:50:29.368" v="4632" actId="478"/>
          <ac:picMkLst>
            <pc:docMk/>
            <pc:sldMk cId="4115010960" sldId="272"/>
            <ac:picMk id="64" creationId="{D8322E76-E670-F895-5032-1098B65FB1C4}"/>
          </ac:picMkLst>
        </pc:picChg>
      </pc:sldChg>
      <pc:sldChg chg="new del">
        <pc:chgData name="XuMingle" userId="6accb246-f179-42e5-8cc4-2c1a8de5b234" providerId="ADAL" clId="{0E601E55-D5AE-49BE-9A12-77034AC5D503}" dt="2022-11-28T15:56:44.751" v="6669" actId="47"/>
        <pc:sldMkLst>
          <pc:docMk/>
          <pc:sldMk cId="200849839" sldId="273"/>
        </pc:sldMkLst>
      </pc:sldChg>
      <pc:sldChg chg="add del">
        <pc:chgData name="XuMingle" userId="6accb246-f179-42e5-8cc4-2c1a8de5b234" providerId="ADAL" clId="{0E601E55-D5AE-49BE-9A12-77034AC5D503}" dt="2022-11-28T13:07:24.702" v="3562" actId="47"/>
        <pc:sldMkLst>
          <pc:docMk/>
          <pc:sldMk cId="2748780766" sldId="273"/>
        </pc:sldMkLst>
      </pc:sldChg>
      <pc:sldChg chg="addSp modSp new mod ord">
        <pc:chgData name="XuMingle" userId="6accb246-f179-42e5-8cc4-2c1a8de5b234" providerId="ADAL" clId="{0E601E55-D5AE-49BE-9A12-77034AC5D503}" dt="2022-11-29T03:36:08.536" v="6968" actId="20577"/>
        <pc:sldMkLst>
          <pc:docMk/>
          <pc:sldMk cId="3773908884" sldId="274"/>
        </pc:sldMkLst>
        <pc:spChg chg="mod">
          <ac:chgData name="XuMingle" userId="6accb246-f179-42e5-8cc4-2c1a8de5b234" providerId="ADAL" clId="{0E601E55-D5AE-49BE-9A12-77034AC5D503}" dt="2022-11-29T03:36:08.536" v="6968" actId="20577"/>
          <ac:spMkLst>
            <pc:docMk/>
            <pc:sldMk cId="3773908884" sldId="274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8T15:49:05.013" v="6362" actId="207"/>
          <ac:spMkLst>
            <pc:docMk/>
            <pc:sldMk cId="3773908884" sldId="274"/>
            <ac:spMk id="4" creationId="{00E045FD-4DB1-5758-1449-9839ED3EB283}"/>
          </ac:spMkLst>
        </pc:spChg>
        <pc:spChg chg="add mod">
          <ac:chgData name="XuMingle" userId="6accb246-f179-42e5-8cc4-2c1a8de5b234" providerId="ADAL" clId="{0E601E55-D5AE-49BE-9A12-77034AC5D503}" dt="2022-11-29T03:35:40.078" v="6963"/>
          <ac:spMkLst>
            <pc:docMk/>
            <pc:sldMk cId="3773908884" sldId="274"/>
            <ac:spMk id="7" creationId="{29ECD9EB-B499-6BE6-3FF1-7022B1AAC4D3}"/>
          </ac:spMkLst>
        </pc:spChg>
        <pc:picChg chg="add mod ord">
          <ac:chgData name="XuMingle" userId="6accb246-f179-42e5-8cc4-2c1a8de5b234" providerId="ADAL" clId="{0E601E55-D5AE-49BE-9A12-77034AC5D503}" dt="2022-11-29T03:34:47.875" v="6961"/>
          <ac:picMkLst>
            <pc:docMk/>
            <pc:sldMk cId="3773908884" sldId="274"/>
            <ac:picMk id="6" creationId="{212E02EB-ADC1-CF6E-17D4-851C84F0A72F}"/>
          </ac:picMkLst>
        </pc:picChg>
      </pc:sldChg>
      <pc:sldChg chg="addSp delSp modSp new mod ord replTag">
        <pc:chgData name="XuMingle" userId="6accb246-f179-42e5-8cc4-2c1a8de5b234" providerId="ADAL" clId="{0E601E55-D5AE-49BE-9A12-77034AC5D503}" dt="2022-11-29T04:43:11.985" v="8191" actId="1076"/>
        <pc:sldMkLst>
          <pc:docMk/>
          <pc:sldMk cId="182292710" sldId="275"/>
        </pc:sldMkLst>
        <pc:spChg chg="del mod">
          <ac:chgData name="XuMingle" userId="6accb246-f179-42e5-8cc4-2c1a8de5b234" providerId="ADAL" clId="{0E601E55-D5AE-49BE-9A12-77034AC5D503}" dt="2022-11-28T15:28:18.659" v="5909" actId="478"/>
          <ac:spMkLst>
            <pc:docMk/>
            <pc:sldMk cId="182292710" sldId="275"/>
            <ac:spMk id="2" creationId="{5751A766-A8C7-F1FE-796F-A78F1AFB1C56}"/>
          </ac:spMkLst>
        </pc:spChg>
        <pc:spChg chg="mod">
          <ac:chgData name="XuMingle" userId="6accb246-f179-42e5-8cc4-2c1a8de5b234" providerId="ADAL" clId="{0E601E55-D5AE-49BE-9A12-77034AC5D503}" dt="2022-11-29T04:37:14.424" v="7997" actId="20577"/>
          <ac:spMkLst>
            <pc:docMk/>
            <pc:sldMk cId="182292710" sldId="275"/>
            <ac:spMk id="4" creationId="{8766E8A1-E169-DDA8-9E23-9D447B945624}"/>
          </ac:spMkLst>
        </pc:spChg>
        <pc:spChg chg="add mod">
          <ac:chgData name="XuMingle" userId="6accb246-f179-42e5-8cc4-2c1a8de5b234" providerId="ADAL" clId="{0E601E55-D5AE-49BE-9A12-77034AC5D503}" dt="2022-11-29T03:29:50.017" v="6822" actId="113"/>
          <ac:spMkLst>
            <pc:docMk/>
            <pc:sldMk cId="182292710" sldId="275"/>
            <ac:spMk id="5" creationId="{651E205A-BE65-056F-6B1F-4A285F3E7F03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6" creationId="{421638C6-CAFA-B7A6-F883-CFE1A68AD922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7" creationId="{1737C79D-4902-5674-DAF2-BE511F8F6E42}"/>
          </ac:spMkLst>
        </pc:spChg>
        <pc:spChg chg="add del mod">
          <ac:chgData name="XuMingle" userId="6accb246-f179-42e5-8cc4-2c1a8de5b234" providerId="ADAL" clId="{0E601E55-D5AE-49BE-9A12-77034AC5D503}" dt="2022-11-28T15:45:36.743" v="6326" actId="478"/>
          <ac:spMkLst>
            <pc:docMk/>
            <pc:sldMk cId="182292710" sldId="275"/>
            <ac:spMk id="9" creationId="{07487AFD-EBEA-A5CF-F4D7-59B6C8EAFB99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2" creationId="{A64D4F58-7AE6-0265-3896-4ED0DAFF63B7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3" creationId="{A28F56D9-B3BB-3BC8-6457-679A364A065C}"/>
          </ac:spMkLst>
        </pc:spChg>
        <pc:spChg chg="add del mod">
          <ac:chgData name="XuMingle" userId="6accb246-f179-42e5-8cc4-2c1a8de5b234" providerId="ADAL" clId="{0E601E55-D5AE-49BE-9A12-77034AC5D503}" dt="2022-11-29T04:40:04.690" v="8149" actId="478"/>
          <ac:spMkLst>
            <pc:docMk/>
            <pc:sldMk cId="182292710" sldId="275"/>
            <ac:spMk id="14" creationId="{4B52CE26-C0B3-6327-D997-B7B5E1CEA05D}"/>
          </ac:spMkLst>
        </pc:spChg>
        <pc:spChg chg="add del mod">
          <ac:chgData name="XuMingle" userId="6accb246-f179-42e5-8cc4-2c1a8de5b234" providerId="ADAL" clId="{0E601E55-D5AE-49BE-9A12-77034AC5D503}" dt="2022-11-29T04:40:11.669" v="8151" actId="478"/>
          <ac:spMkLst>
            <pc:docMk/>
            <pc:sldMk cId="182292710" sldId="275"/>
            <ac:spMk id="15" creationId="{FA413CE0-7CE5-82BF-8D30-26425E2DAF96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6" creationId="{DFCD5FED-4E45-D53C-4966-BCB194577B41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7" creationId="{0CCBE965-164A-BD93-ECEA-976AB7861B6B}"/>
          </ac:spMkLst>
        </pc:spChg>
        <pc:spChg chg="add del">
          <ac:chgData name="XuMingle" userId="6accb246-f179-42e5-8cc4-2c1a8de5b234" providerId="ADAL" clId="{0E601E55-D5AE-49BE-9A12-77034AC5D503}" dt="2022-11-29T04:41:43.833" v="8170" actId="478"/>
          <ac:spMkLst>
            <pc:docMk/>
            <pc:sldMk cId="182292710" sldId="275"/>
            <ac:spMk id="19" creationId="{4E4614B4-D79A-CC49-BF88-BE8B41ED2BB9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0" creationId="{90FDA986-3E5B-777A-6D68-4A8815DEC19A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1" creationId="{7FA22FE7-6059-4F64-D75F-451EF0D69CA6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2" creationId="{A6D5BC4F-6884-70E7-45B9-2731C95B345F}"/>
          </ac:spMkLst>
        </pc:spChg>
        <pc:picChg chg="add del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8" creationId="{72F4A3A4-E61E-5367-CFA6-26AFD18AB748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" creationId="{4C970465-2D82-7173-7B05-3F87E0000E6F}"/>
          </ac:picMkLst>
        </pc:picChg>
        <pc:picChg chg="add mod">
          <ac:chgData name="XuMingle" userId="6accb246-f179-42e5-8cc4-2c1a8de5b234" providerId="ADAL" clId="{0E601E55-D5AE-49BE-9A12-77034AC5D503}" dt="2022-11-29T04:43:11.985" v="8191" actId="1076"/>
          <ac:picMkLst>
            <pc:docMk/>
            <pc:sldMk cId="182292710" sldId="275"/>
            <ac:picMk id="11" creationId="{54449E1B-54A8-01B3-5CAC-30033BDDBA3F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6" creationId="{7F8BD192-84DD-9149-E99B-F0881E39C546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8" creationId="{7F4060F6-2BF6-92F0-366E-4689BF981CDB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30" creationId="{C0C6AC84-8F55-FB27-4EB5-3C3F07500211}"/>
          </ac:picMkLst>
        </pc:picChg>
      </pc:sldChg>
      <pc:sldChg chg="addSp delSp modSp add mod replTag">
        <pc:chgData name="XuMingle" userId="6accb246-f179-42e5-8cc4-2c1a8de5b234" providerId="ADAL" clId="{0E601E55-D5AE-49BE-9A12-77034AC5D503}" dt="2022-11-29T04:17:07.509" v="7674" actId="1076"/>
        <pc:sldMkLst>
          <pc:docMk/>
          <pc:sldMk cId="3026645489" sldId="276"/>
        </pc:sldMkLst>
        <pc:spChg chg="del mod">
          <ac:chgData name="XuMingle" userId="6accb246-f179-42e5-8cc4-2c1a8de5b234" providerId="ADAL" clId="{0E601E55-D5AE-49BE-9A12-77034AC5D503}" dt="2022-11-29T04:06:15.333" v="7534" actId="478"/>
          <ac:spMkLst>
            <pc:docMk/>
            <pc:sldMk cId="3026645489" sldId="276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9T04:07:38.235" v="7555" actId="207"/>
          <ac:spMkLst>
            <pc:docMk/>
            <pc:sldMk cId="3026645489" sldId="276"/>
            <ac:spMk id="4" creationId="{00E045FD-4DB1-5758-1449-9839ED3EB283}"/>
          </ac:spMkLst>
        </pc:spChg>
        <pc:spChg chg="add del mod">
          <ac:chgData name="XuMingle" userId="6accb246-f179-42e5-8cc4-2c1a8de5b234" providerId="ADAL" clId="{0E601E55-D5AE-49BE-9A12-77034AC5D503}" dt="2022-11-29T03:52:35.607" v="7038" actId="478"/>
          <ac:spMkLst>
            <pc:docMk/>
            <pc:sldMk cId="3026645489" sldId="276"/>
            <ac:spMk id="8" creationId="{890AAC93-1F75-35C4-1491-AA860DBC362B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1" creationId="{604461BD-B8C1-1455-70D0-5BF2B30DBB11}"/>
          </ac:spMkLst>
        </pc:spChg>
        <pc:spChg chg="add del mod">
          <ac:chgData name="XuMingle" userId="6accb246-f179-42e5-8cc4-2c1a8de5b234" providerId="ADAL" clId="{0E601E55-D5AE-49BE-9A12-77034AC5D503}" dt="2022-11-29T03:52:33.148" v="7036" actId="478"/>
          <ac:spMkLst>
            <pc:docMk/>
            <pc:sldMk cId="3026645489" sldId="276"/>
            <ac:spMk id="16" creationId="{2B9F1CBE-2F4A-31E3-2A67-3E8ABFD3FDA5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7" creationId="{282D2B1F-CF2D-587F-63ED-AF866900261F}"/>
          </ac:spMkLst>
        </pc:spChg>
        <pc:spChg chg="add del mod">
          <ac:chgData name="XuMingle" userId="6accb246-f179-42e5-8cc4-2c1a8de5b234" providerId="ADAL" clId="{0E601E55-D5AE-49BE-9A12-77034AC5D503}" dt="2022-11-29T03:52:34.058" v="7037" actId="478"/>
          <ac:spMkLst>
            <pc:docMk/>
            <pc:sldMk cId="3026645489" sldId="276"/>
            <ac:spMk id="24" creationId="{3A92A411-B39C-3532-F136-710FBED5ED7A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25" creationId="{56EBFFA8-633D-7BC6-BAF8-6F208E85123D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0" creationId="{DA08C57D-A93E-23C4-DBDB-23C20BB9782B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31" creationId="{42474FB6-A6A3-E938-0CED-ED68DD62931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2" creationId="{2EA04D5B-4BC0-A842-8188-BD6097E57ED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4" creationId="{B41D2D88-50C6-5D39-CEE0-3443126DA230}"/>
          </ac:spMkLst>
        </pc:spChg>
        <pc:spChg chg="add mod">
          <ac:chgData name="XuMingle" userId="6accb246-f179-42e5-8cc4-2c1a8de5b234" providerId="ADAL" clId="{0E601E55-D5AE-49BE-9A12-77034AC5D503}" dt="2022-11-29T04:17:00.127" v="7673" actId="12788"/>
          <ac:spMkLst>
            <pc:docMk/>
            <pc:sldMk cId="3026645489" sldId="276"/>
            <ac:spMk id="35" creationId="{B9BE4AC3-1875-C10E-8ABA-D651A6167FD3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6" creationId="{3823C71D-C35D-DAB6-8373-A9FFA34500BF}"/>
          </ac:spMkLst>
        </pc:spChg>
        <pc:spChg chg="add del mod">
          <ac:chgData name="XuMingle" userId="6accb246-f179-42e5-8cc4-2c1a8de5b234" providerId="ADAL" clId="{0E601E55-D5AE-49BE-9A12-77034AC5D503}" dt="2022-11-29T04:06:17.416" v="7535" actId="478"/>
          <ac:spMkLst>
            <pc:docMk/>
            <pc:sldMk cId="3026645489" sldId="276"/>
            <ac:spMk id="38" creationId="{59B3E7CD-F48D-CDEC-11FE-890A74C0E88E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41" creationId="{0F25D092-3E0A-74DD-8880-A426331D9178}"/>
          </ac:spMkLst>
        </pc:spChg>
        <pc:spChg chg="add mod or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43" creationId="{9C30267F-9328-0CAA-93ED-FD2BC6726737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7" creationId="{4CA53ACF-89A4-982F-AD20-82DFAFB519F5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8" creationId="{0475D6CF-C4B9-ABFE-BE84-E7AD549BD8D6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9" creationId="{C84F6D80-392C-9C0D-0CD7-237092FCDF00}"/>
          </ac:spMkLst>
        </pc:spChg>
        <pc:spChg chg="mod ord topLvl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52" creationId="{FA7F5745-1015-D591-859E-23CB54E18196}"/>
          </ac:spMkLst>
        </pc:spChg>
        <pc:spChg chg="del mod topLvl">
          <ac:chgData name="XuMingle" userId="6accb246-f179-42e5-8cc4-2c1a8de5b234" providerId="ADAL" clId="{0E601E55-D5AE-49BE-9A12-77034AC5D503}" dt="2022-11-29T04:15:45.523" v="7654" actId="478"/>
          <ac:spMkLst>
            <pc:docMk/>
            <pc:sldMk cId="3026645489" sldId="276"/>
            <ac:spMk id="53" creationId="{B91957CC-01F6-DC79-1934-CC5F95EF177D}"/>
          </ac:spMkLst>
        </pc:spChg>
        <pc:spChg chg="del mod topLvl">
          <ac:chgData name="XuMingle" userId="6accb246-f179-42e5-8cc4-2c1a8de5b234" providerId="ADAL" clId="{0E601E55-D5AE-49BE-9A12-77034AC5D503}" dt="2022-11-29T04:15:39.276" v="7653" actId="478"/>
          <ac:spMkLst>
            <pc:docMk/>
            <pc:sldMk cId="3026645489" sldId="276"/>
            <ac:spMk id="54" creationId="{8619457F-DCF0-8008-8CFD-7590C407A82F}"/>
          </ac:spMkLst>
        </pc:spChg>
        <pc:spChg chg="add del mod">
          <ac:chgData name="XuMingle" userId="6accb246-f179-42e5-8cc4-2c1a8de5b234" providerId="ADAL" clId="{0E601E55-D5AE-49BE-9A12-77034AC5D503}" dt="2022-11-29T04:15:49.650" v="7656" actId="478"/>
          <ac:spMkLst>
            <pc:docMk/>
            <pc:sldMk cId="3026645489" sldId="276"/>
            <ac:spMk id="57" creationId="{489E0486-E620-EA1E-59A7-24C6C81CC324}"/>
          </ac:spMkLst>
        </pc:spChg>
        <pc:spChg chg="add mod topLvl">
          <ac:chgData name="XuMingle" userId="6accb246-f179-42e5-8cc4-2c1a8de5b234" providerId="ADAL" clId="{0E601E55-D5AE-49BE-9A12-77034AC5D503}" dt="2022-11-29T04:16:47.623" v="7668" actId="164"/>
          <ac:spMkLst>
            <pc:docMk/>
            <pc:sldMk cId="3026645489" sldId="276"/>
            <ac:spMk id="58" creationId="{AEF28C16-F21B-2828-E20A-3A91B3DBF1A7}"/>
          </ac:spMkLst>
        </pc:spChg>
        <pc:grpChg chg="add del mod ord">
          <ac:chgData name="XuMingle" userId="6accb246-f179-42e5-8cc4-2c1a8de5b234" providerId="ADAL" clId="{0E601E55-D5AE-49BE-9A12-77034AC5D503}" dt="2022-11-29T04:16:23.551" v="7663" actId="165"/>
          <ac:grpSpMkLst>
            <pc:docMk/>
            <pc:sldMk cId="3026645489" sldId="276"/>
            <ac:grpSpMk id="44" creationId="{BC6C5836-BF55-42A5-6251-1631868C5A72}"/>
          </ac:grpSpMkLst>
        </pc:grpChg>
        <pc:grpChg chg="add mod">
          <ac:chgData name="XuMingle" userId="6accb246-f179-42e5-8cc4-2c1a8de5b234" providerId="ADAL" clId="{0E601E55-D5AE-49BE-9A12-77034AC5D503}" dt="2022-11-29T04:14:21.811" v="7631" actId="164"/>
          <ac:grpSpMkLst>
            <pc:docMk/>
            <pc:sldMk cId="3026645489" sldId="276"/>
            <ac:grpSpMk id="45" creationId="{10505D99-3CE8-5D42-2D62-FFDDACF98D3C}"/>
          </ac:grpSpMkLst>
        </pc:grpChg>
        <pc:grpChg chg="add del mod">
          <ac:chgData name="XuMingle" userId="6accb246-f179-42e5-8cc4-2c1a8de5b234" providerId="ADAL" clId="{0E601E55-D5AE-49BE-9A12-77034AC5D503}" dt="2022-11-29T04:15:31.857" v="7650" actId="478"/>
          <ac:grpSpMkLst>
            <pc:docMk/>
            <pc:sldMk cId="3026645489" sldId="276"/>
            <ac:grpSpMk id="46" creationId="{4C3F09FC-D5B6-6C05-3F71-D583B82CFDF8}"/>
          </ac:grpSpMkLst>
        </pc:grpChg>
        <pc:grpChg chg="add del mod">
          <ac:chgData name="XuMingle" userId="6accb246-f179-42e5-8cc4-2c1a8de5b234" providerId="ADAL" clId="{0E601E55-D5AE-49BE-9A12-77034AC5D503}" dt="2022-11-29T04:14:58.387" v="7637" actId="165"/>
          <ac:grpSpMkLst>
            <pc:docMk/>
            <pc:sldMk cId="3026645489" sldId="276"/>
            <ac:grpSpMk id="51" creationId="{D732A5A8-652B-B653-E936-E425F0167DFC}"/>
          </ac:grpSpMkLst>
        </pc:grpChg>
        <pc:grpChg chg="add del mod">
          <ac:chgData name="XuMingle" userId="6accb246-f179-42e5-8cc4-2c1a8de5b234" providerId="ADAL" clId="{0E601E55-D5AE-49BE-9A12-77034AC5D503}" dt="2022-11-29T04:15:28.867" v="7648" actId="164"/>
          <ac:grpSpMkLst>
            <pc:docMk/>
            <pc:sldMk cId="3026645489" sldId="276"/>
            <ac:grpSpMk id="56" creationId="{4E3800B4-0042-34AA-155F-4372BEB1F169}"/>
          </ac:grpSpMkLst>
        </pc:grpChg>
        <pc:grpChg chg="add mod">
          <ac:chgData name="XuMingle" userId="6accb246-f179-42e5-8cc4-2c1a8de5b234" providerId="ADAL" clId="{0E601E55-D5AE-49BE-9A12-77034AC5D503}" dt="2022-11-29T04:16:56.895" v="7672"/>
          <ac:grpSpMkLst>
            <pc:docMk/>
            <pc:sldMk cId="3026645489" sldId="276"/>
            <ac:grpSpMk id="59" creationId="{688CC7A2-858B-8814-62B5-BC51134E2E5C}"/>
          </ac:grpSpMkLst>
        </pc:grpChg>
        <pc:grpChg chg="add mod">
          <ac:chgData name="XuMingle" userId="6accb246-f179-42e5-8cc4-2c1a8de5b234" providerId="ADAL" clId="{0E601E55-D5AE-49BE-9A12-77034AC5D503}" dt="2022-11-29T04:16:47.623" v="7668" actId="164"/>
          <ac:grpSpMkLst>
            <pc:docMk/>
            <pc:sldMk cId="3026645489" sldId="276"/>
            <ac:grpSpMk id="60" creationId="{1334FB3F-025E-44D3-7E2E-B44BB746BABD}"/>
          </ac:grpSpMkLst>
        </pc:grpChg>
        <pc:grpChg chg="add mod">
          <ac:chgData name="XuMingle" userId="6accb246-f179-42e5-8cc4-2c1a8de5b234" providerId="ADAL" clId="{0E601E55-D5AE-49BE-9A12-77034AC5D503}" dt="2022-11-29T04:16:29.213" v="7664" actId="164"/>
          <ac:grpSpMkLst>
            <pc:docMk/>
            <pc:sldMk cId="3026645489" sldId="276"/>
            <ac:grpSpMk id="61" creationId="{C9C14C40-6865-B6C7-C115-DE5E6B5F0329}"/>
          </ac:grpSpMkLst>
        </pc:grpChg>
        <pc:grpChg chg="add mod">
          <ac:chgData name="XuMingle" userId="6accb246-f179-42e5-8cc4-2c1a8de5b234" providerId="ADAL" clId="{0E601E55-D5AE-49BE-9A12-77034AC5D503}" dt="2022-11-29T04:17:07.509" v="7674" actId="1076"/>
          <ac:grpSpMkLst>
            <pc:docMk/>
            <pc:sldMk cId="3026645489" sldId="276"/>
            <ac:grpSpMk id="62" creationId="{5B03DFBA-C09E-1970-5D2F-FFFD97576E5D}"/>
          </ac:grpSpMkLst>
        </pc:grp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5" creationId="{E553C9D8-4F2C-FA99-0F10-B1E0459C245C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6" creationId="{F04AF8D8-B2E4-83EF-7B3B-42C4E6D8F956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7" creationId="{D9EC59A8-060D-D661-32D9-AE55BDDBAA9B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9" creationId="{5B2DC399-FCEE-EC98-4B7D-84B92664B31E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0" creationId="{D36C0941-8587-1AC7-A70D-32044DCA25AD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2" creationId="{9BB04180-94F7-9303-E686-FF7108A36332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3" creationId="{1AFC506A-5AC5-8903-DA6A-C22C6C066933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4" creationId="{1E6691C6-85F0-B84E-4CDF-AE48969085A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5" creationId="{43AC7E2A-829B-9131-3A83-288D9963F491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8" creationId="{F496F3C9-3B98-F8B5-2714-3CAEAD726E0A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9" creationId="{EF3E93A7-21BC-334C-FBF4-5C8CA25B4D8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20" creationId="{9BEAB80E-E975-0ABB-4AB1-BF08FF65D1B2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1" creationId="{8E47FF0D-6CC0-BC4C-2A6E-433DCE67CC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2" creationId="{7CC1E522-D30E-B530-B02A-D26B3250278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3" creationId="{73C48F18-D06A-3A4A-9848-76D3D64CDE6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6" creationId="{9037D489-D7B8-6EC5-0A08-D98C2F2C46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7" creationId="{4E47AA33-40C0-AE37-D19C-38FF7CAF09CB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8" creationId="{D84021DA-DDA5-A281-C8A2-97CC224DAE81}"/>
          </ac:picMkLst>
        </pc:picChg>
        <pc:picChg chg="add del mod topLvl modCrop">
          <ac:chgData name="XuMingle" userId="6accb246-f179-42e5-8cc4-2c1a8de5b234" providerId="ADAL" clId="{0E601E55-D5AE-49BE-9A12-77034AC5D503}" dt="2022-11-29T04:16:29.213" v="7664" actId="164"/>
          <ac:picMkLst>
            <pc:docMk/>
            <pc:sldMk cId="3026645489" sldId="276"/>
            <ac:picMk id="40" creationId="{A60E6945-107E-AD1B-3A8D-09E056319F83}"/>
          </ac:picMkLst>
        </pc:picChg>
        <pc:picChg chg="add mod modCrop">
          <ac:chgData name="XuMingle" userId="6accb246-f179-42e5-8cc4-2c1a8de5b234" providerId="ADAL" clId="{0E601E55-D5AE-49BE-9A12-77034AC5D503}" dt="2022-11-29T04:16:15.535" v="7662" actId="164"/>
          <ac:picMkLst>
            <pc:docMk/>
            <pc:sldMk cId="3026645489" sldId="276"/>
            <ac:picMk id="42" creationId="{F9938F76-4EA4-A452-7750-28908E852E87}"/>
          </ac:picMkLst>
        </pc:picChg>
        <pc:picChg chg="add del mod">
          <ac:chgData name="XuMingle" userId="6accb246-f179-42e5-8cc4-2c1a8de5b234" providerId="ADAL" clId="{0E601E55-D5AE-49BE-9A12-77034AC5D503}" dt="2022-11-29T04:15:25.628" v="7646" actId="478"/>
          <ac:picMkLst>
            <pc:docMk/>
            <pc:sldMk cId="3026645489" sldId="276"/>
            <ac:picMk id="50" creationId="{3AA96A2C-A0DA-936D-513F-6D1F54DC9197}"/>
          </ac:picMkLst>
        </pc:picChg>
        <pc:picChg chg="del mod topLvl">
          <ac:chgData name="XuMingle" userId="6accb246-f179-42e5-8cc4-2c1a8de5b234" providerId="ADAL" clId="{0E601E55-D5AE-49BE-9A12-77034AC5D503}" dt="2022-11-29T04:15:30.783" v="7649" actId="478"/>
          <ac:picMkLst>
            <pc:docMk/>
            <pc:sldMk cId="3026645489" sldId="276"/>
            <ac:picMk id="55" creationId="{9BEB4854-8E3B-0D63-FDB0-62AB3D5A8C84}"/>
          </ac:picMkLst>
        </pc:picChg>
      </pc:sldChg>
      <pc:sldChg chg="addSp modSp add mod">
        <pc:chgData name="XuMingle" userId="6accb246-f179-42e5-8cc4-2c1a8de5b234" providerId="ADAL" clId="{0E601E55-D5AE-49BE-9A12-77034AC5D503}" dt="2022-11-29T04:51:06.117" v="8266" actId="14100"/>
        <pc:sldMkLst>
          <pc:docMk/>
          <pc:sldMk cId="1138948444" sldId="277"/>
        </pc:sldMkLst>
        <pc:spChg chg="mod">
          <ac:chgData name="XuMingle" userId="6accb246-f179-42e5-8cc4-2c1a8de5b234" providerId="ADAL" clId="{0E601E55-D5AE-49BE-9A12-77034AC5D503}" dt="2022-11-29T04:45:56.972" v="8230" actId="14100"/>
          <ac:spMkLst>
            <pc:docMk/>
            <pc:sldMk cId="1138948444" sldId="277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2:06.058" v="7821" actId="20577"/>
          <ac:spMkLst>
            <pc:docMk/>
            <pc:sldMk cId="1138948444" sldId="277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50:56.089" v="8263" actId="14100"/>
          <ac:picMkLst>
            <pc:docMk/>
            <pc:sldMk cId="1138948444" sldId="277"/>
            <ac:picMk id="5" creationId="{450E040F-BC1E-C939-6BAB-861D0B271206}"/>
          </ac:picMkLst>
        </pc:picChg>
        <pc:picChg chg="add mod">
          <ac:chgData name="XuMingle" userId="6accb246-f179-42e5-8cc4-2c1a8de5b234" providerId="ADAL" clId="{0E601E55-D5AE-49BE-9A12-77034AC5D503}" dt="2022-11-29T04:50:51.897" v="8262" actId="14100"/>
          <ac:picMkLst>
            <pc:docMk/>
            <pc:sldMk cId="1138948444" sldId="277"/>
            <ac:picMk id="6" creationId="{8EA50DAE-A7EF-70AE-ECE8-FF2DFE5489EE}"/>
          </ac:picMkLst>
        </pc:picChg>
        <pc:picChg chg="add mod">
          <ac:chgData name="XuMingle" userId="6accb246-f179-42e5-8cc4-2c1a8de5b234" providerId="ADAL" clId="{0E601E55-D5AE-49BE-9A12-77034AC5D503}" dt="2022-11-29T04:51:06.117" v="8266" actId="14100"/>
          <ac:picMkLst>
            <pc:docMk/>
            <pc:sldMk cId="1138948444" sldId="277"/>
            <ac:picMk id="2050" creationId="{99942978-8133-F688-8F5A-00BE75A10AC9}"/>
          </ac:picMkLst>
        </pc:picChg>
      </pc:sldChg>
      <pc:sldChg chg="delSp modSp new del mod">
        <pc:chgData name="XuMingle" userId="6accb246-f179-42e5-8cc4-2c1a8de5b234" providerId="ADAL" clId="{0E601E55-D5AE-49BE-9A12-77034AC5D503}" dt="2022-11-29T04:43:25.510" v="8192" actId="47"/>
        <pc:sldMkLst>
          <pc:docMk/>
          <pc:sldMk cId="2729792702" sldId="278"/>
        </pc:sldMkLst>
        <pc:spChg chg="del">
          <ac:chgData name="XuMingle" userId="6accb246-f179-42e5-8cc4-2c1a8de5b234" providerId="ADAL" clId="{0E601E55-D5AE-49BE-9A12-77034AC5D503}" dt="2022-11-29T04:36:02.245" v="7905" actId="478"/>
          <ac:spMkLst>
            <pc:docMk/>
            <pc:sldMk cId="2729792702" sldId="278"/>
            <ac:spMk id="2" creationId="{7B1AAAB4-A6AE-657F-3F93-12AA223CD4E6}"/>
          </ac:spMkLst>
        </pc:spChg>
        <pc:spChg chg="mod">
          <ac:chgData name="XuMingle" userId="6accb246-f179-42e5-8cc4-2c1a8de5b234" providerId="ADAL" clId="{0E601E55-D5AE-49BE-9A12-77034AC5D503}" dt="2022-11-29T04:36:22.740" v="7945" actId="20577"/>
          <ac:spMkLst>
            <pc:docMk/>
            <pc:sldMk cId="2729792702" sldId="278"/>
            <ac:spMk id="4" creationId="{646563AA-05C4-27A1-598C-768DB80E258D}"/>
          </ac:spMkLst>
        </pc:spChg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963996778" sldId="307"/>
        </pc:sldMkLst>
      </pc:sldChg>
      <pc:sldChg chg="del">
        <pc:chgData name="XuMingle" userId="6accb246-f179-42e5-8cc4-2c1a8de5b234" providerId="ADAL" clId="{0E601E55-D5AE-49BE-9A12-77034AC5D503}" dt="2022-11-28T07:16:47.211" v="4" actId="47"/>
        <pc:sldMkLst>
          <pc:docMk/>
          <pc:sldMk cId="3270707634" sldId="311"/>
        </pc:sldMkLst>
      </pc:sldChg>
      <pc:sldChg chg="del">
        <pc:chgData name="XuMingle" userId="6accb246-f179-42e5-8cc4-2c1a8de5b234" providerId="ADAL" clId="{0E601E55-D5AE-49BE-9A12-77034AC5D503}" dt="2022-11-28T07:16:47.318" v="6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0E601E55-D5AE-49BE-9A12-77034AC5D503}" dt="2022-11-28T07:16:47.408" v="8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0E601E55-D5AE-49BE-9A12-77034AC5D503}" dt="2022-11-28T07:16:47.461" v="9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0E601E55-D5AE-49BE-9A12-77034AC5D503}" dt="2022-11-28T07:16:47.262" v="5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0E601E55-D5AE-49BE-9A12-77034AC5D503}" dt="2022-11-28T07:16:47.362" v="7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0E601E55-D5AE-49BE-9A12-77034AC5D503}" dt="2022-11-28T07:16:47.515" v="10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0E601E55-D5AE-49BE-9A12-77034AC5D503}" dt="2022-11-28T07:16:47.925" v="18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0E601E55-D5AE-49BE-9A12-77034AC5D503}" dt="2022-11-28T07:16:47.560" v="11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0E601E55-D5AE-49BE-9A12-77034AC5D503}" dt="2022-11-28T07:16:47.720" v="14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0E601E55-D5AE-49BE-9A12-77034AC5D503}" dt="2022-11-28T07:16:47.613" v="1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0E601E55-D5AE-49BE-9A12-77034AC5D503}" dt="2022-11-28T07:16:47.667" v="13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0E601E55-D5AE-49BE-9A12-77034AC5D503}" dt="2022-11-28T07:16:47.763" v="15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0E601E55-D5AE-49BE-9A12-77034AC5D503}" dt="2022-11-28T07:16:47.807" v="16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0E601E55-D5AE-49BE-9A12-77034AC5D503}" dt="2022-11-28T07:16:46.398" v="1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0E601E55-D5AE-49BE-9A12-77034AC5D503}" dt="2022-11-28T07:16:47.874" v="17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0E601E55-D5AE-49BE-9A12-77034AC5D503}" dt="2022-11-28T07:16:49.547" v="38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11008628" sldId="333"/>
        </pc:sldMkLst>
      </pc:sldChg>
      <pc:sldChg chg="del">
        <pc:chgData name="XuMingle" userId="6accb246-f179-42e5-8cc4-2c1a8de5b234" providerId="ADAL" clId="{0E601E55-D5AE-49BE-9A12-77034AC5D503}" dt="2022-11-28T07:16:49.599" v="39" actId="47"/>
        <pc:sldMkLst>
          <pc:docMk/>
          <pc:sldMk cId="1397854221" sldId="334"/>
        </pc:sldMkLst>
      </pc:sldChg>
      <pc:sldChg chg="del">
        <pc:chgData name="XuMingle" userId="6accb246-f179-42e5-8cc4-2c1a8de5b234" providerId="ADAL" clId="{0E601E55-D5AE-49BE-9A12-77034AC5D503}" dt="2022-11-28T07:16:48.134" v="21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0E601E55-D5AE-49BE-9A12-77034AC5D503}" dt="2022-11-28T07:16:48.036" v="20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0E601E55-D5AE-49BE-9A12-77034AC5D503}" dt="2022-11-28T07:16:47.975" v="19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0E601E55-D5AE-49BE-9A12-77034AC5D503}" dt="2022-11-28T07:16:48.451" v="23" actId="47"/>
        <pc:sldMkLst>
          <pc:docMk/>
          <pc:sldMk cId="2702111887" sldId="340"/>
        </pc:sldMkLst>
      </pc:sldChg>
      <pc:sldChg chg="del">
        <pc:chgData name="XuMingle" userId="6accb246-f179-42e5-8cc4-2c1a8de5b234" providerId="ADAL" clId="{0E601E55-D5AE-49BE-9A12-77034AC5D503}" dt="2022-11-28T07:16:48.701" v="26" actId="47"/>
        <pc:sldMkLst>
          <pc:docMk/>
          <pc:sldMk cId="2399014492" sldId="341"/>
        </pc:sldMkLst>
      </pc:sldChg>
      <pc:sldChg chg="del">
        <pc:chgData name="XuMingle" userId="6accb246-f179-42e5-8cc4-2c1a8de5b234" providerId="ADAL" clId="{0E601E55-D5AE-49BE-9A12-77034AC5D503}" dt="2022-11-28T07:16:48.624" v="25" actId="47"/>
        <pc:sldMkLst>
          <pc:docMk/>
          <pc:sldMk cId="2426047171" sldId="342"/>
        </pc:sldMkLst>
      </pc:sldChg>
      <pc:sldChg chg="del">
        <pc:chgData name="XuMingle" userId="6accb246-f179-42e5-8cc4-2c1a8de5b234" providerId="ADAL" clId="{0E601E55-D5AE-49BE-9A12-77034AC5D503}" dt="2022-11-28T07:16:48.526" v="24" actId="47"/>
        <pc:sldMkLst>
          <pc:docMk/>
          <pc:sldMk cId="987304207" sldId="343"/>
        </pc:sldMkLst>
      </pc:sldChg>
      <pc:sldChg chg="del">
        <pc:chgData name="XuMingle" userId="6accb246-f179-42e5-8cc4-2c1a8de5b234" providerId="ADAL" clId="{0E601E55-D5AE-49BE-9A12-77034AC5D503}" dt="2022-11-28T07:16:48.752" v="27" actId="47"/>
        <pc:sldMkLst>
          <pc:docMk/>
          <pc:sldMk cId="878714524" sldId="344"/>
        </pc:sldMkLst>
      </pc:sldChg>
      <pc:sldChg chg="del">
        <pc:chgData name="XuMingle" userId="6accb246-f179-42e5-8cc4-2c1a8de5b234" providerId="ADAL" clId="{0E601E55-D5AE-49BE-9A12-77034AC5D503}" dt="2022-11-28T07:16:48.872" v="29" actId="47"/>
        <pc:sldMkLst>
          <pc:docMk/>
          <pc:sldMk cId="4197187181" sldId="345"/>
        </pc:sldMkLst>
      </pc:sldChg>
      <pc:sldChg chg="del">
        <pc:chgData name="XuMingle" userId="6accb246-f179-42e5-8cc4-2c1a8de5b234" providerId="ADAL" clId="{0E601E55-D5AE-49BE-9A12-77034AC5D503}" dt="2022-11-28T07:16:49.094" v="30" actId="47"/>
        <pc:sldMkLst>
          <pc:docMk/>
          <pc:sldMk cId="1032305989" sldId="346"/>
        </pc:sldMkLst>
      </pc:sldChg>
      <pc:sldChg chg="del">
        <pc:chgData name="XuMingle" userId="6accb246-f179-42e5-8cc4-2c1a8de5b234" providerId="ADAL" clId="{0E601E55-D5AE-49BE-9A12-77034AC5D503}" dt="2022-11-28T07:16:49.191" v="31" actId="47"/>
        <pc:sldMkLst>
          <pc:docMk/>
          <pc:sldMk cId="2873383622" sldId="347"/>
        </pc:sldMkLst>
      </pc:sldChg>
      <pc:sldChg chg="del">
        <pc:chgData name="XuMingle" userId="6accb246-f179-42e5-8cc4-2c1a8de5b234" providerId="ADAL" clId="{0E601E55-D5AE-49BE-9A12-77034AC5D503}" dt="2022-11-28T07:16:49.298" v="3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0E601E55-D5AE-49BE-9A12-77034AC5D503}" dt="2022-11-28T07:16:49.343" v="33" actId="47"/>
        <pc:sldMkLst>
          <pc:docMk/>
          <pc:sldMk cId="3781343517" sldId="350"/>
        </pc:sldMkLst>
      </pc:sldChg>
      <pc:sldChg chg="del">
        <pc:chgData name="XuMingle" userId="6accb246-f179-42e5-8cc4-2c1a8de5b234" providerId="ADAL" clId="{0E601E55-D5AE-49BE-9A12-77034AC5D503}" dt="2022-11-28T07:16:49.382" v="34" actId="47"/>
        <pc:sldMkLst>
          <pc:docMk/>
          <pc:sldMk cId="3167019417" sldId="351"/>
        </pc:sldMkLst>
      </pc:sldChg>
      <pc:sldChg chg="del">
        <pc:chgData name="XuMingle" userId="6accb246-f179-42e5-8cc4-2c1a8de5b234" providerId="ADAL" clId="{0E601E55-D5AE-49BE-9A12-77034AC5D503}" dt="2022-11-28T07:16:49.422" v="35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0E601E55-D5AE-49BE-9A12-77034AC5D503}" dt="2022-11-28T07:16:49.460" v="36" actId="47"/>
        <pc:sldMkLst>
          <pc:docMk/>
          <pc:sldMk cId="200928667" sldId="353"/>
        </pc:sldMkLst>
      </pc:sldChg>
      <pc:sldChg chg="del">
        <pc:chgData name="XuMingle" userId="6accb246-f179-42e5-8cc4-2c1a8de5b234" providerId="ADAL" clId="{0E601E55-D5AE-49BE-9A12-77034AC5D503}" dt="2022-11-28T07:16:49.502" v="37" actId="47"/>
        <pc:sldMkLst>
          <pc:docMk/>
          <pc:sldMk cId="3584283917" sldId="354"/>
        </pc:sldMkLst>
      </pc:sldChg>
      <pc:sldChg chg="del">
        <pc:chgData name="XuMingle" userId="6accb246-f179-42e5-8cc4-2c1a8de5b234" providerId="ADAL" clId="{0E601E55-D5AE-49BE-9A12-77034AC5D503}" dt="2022-11-28T07:16:50.454" v="40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0E601E55-D5AE-49BE-9A12-77034AC5D503}" dt="2022-11-28T07:16:50.525" v="41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0E601E55-D5AE-49BE-9A12-77034AC5D503}" dt="2022-11-28T07:16:50.593" v="4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90339632" sldId="36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078190044" sldId="36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0E601E55-D5AE-49BE-9A12-77034AC5D503}" dt="2022-11-28T07:16:46.263" v="0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0E601E55-D5AE-49BE-9A12-77034AC5D503}" dt="2022-11-28T07:16:48.256" v="2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0E601E55-D5AE-49BE-9A12-77034AC5D503}" dt="2022-11-28T07:16:48.794" v="28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0E601E55-D5AE-49BE-9A12-77034AC5D503}" dt="2022-11-28T07:16:46.586" v="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0E601E55-D5AE-49BE-9A12-77034AC5D503}" dt="2022-11-28T07:16:47.133" v="3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479134105" sldId="399"/>
        </pc:sldMkLst>
      </pc:sldChg>
    </pc:docChg>
  </pc:docChgLst>
  <pc:docChgLst>
    <pc:chgData name="XuMingle" userId="6accb246-f179-42e5-8cc4-2c1a8de5b234" providerId="ADAL" clId="{367769A7-2718-499C-954B-EA686CB66912}"/>
    <pc:docChg chg="custSel delSld modSld">
      <pc:chgData name="XuMingle" userId="6accb246-f179-42e5-8cc4-2c1a8de5b234" providerId="ADAL" clId="{367769A7-2718-499C-954B-EA686CB66912}" dt="2023-12-14T05:22:14.082" v="3" actId="20577"/>
      <pc:docMkLst>
        <pc:docMk/>
      </pc:docMkLst>
      <pc:sldChg chg="delSp modSp mod">
        <pc:chgData name="XuMingle" userId="6accb246-f179-42e5-8cc4-2c1a8de5b234" providerId="ADAL" clId="{367769A7-2718-499C-954B-EA686CB66912}" dt="2023-12-14T05:22:14.082" v="3" actId="20577"/>
        <pc:sldMkLst>
          <pc:docMk/>
          <pc:sldMk cId="2558930132" sldId="256"/>
        </pc:sldMkLst>
        <pc:spChg chg="mod">
          <ac:chgData name="XuMingle" userId="6accb246-f179-42e5-8cc4-2c1a8de5b234" providerId="ADAL" clId="{367769A7-2718-499C-954B-EA686CB66912}" dt="2023-12-14T05:22:14.082" v="3" actId="20577"/>
          <ac:spMkLst>
            <pc:docMk/>
            <pc:sldMk cId="2558930132" sldId="256"/>
            <ac:spMk id="3" creationId="{8C977B0B-78A5-9FBE-03C9-C6E3918D24B7}"/>
          </ac:spMkLst>
        </pc:spChg>
        <pc:picChg chg="del">
          <ac:chgData name="XuMingle" userId="6accb246-f179-42e5-8cc4-2c1a8de5b234" providerId="ADAL" clId="{367769A7-2718-499C-954B-EA686CB66912}" dt="2023-12-14T05:22:07.681" v="1" actId="478"/>
          <ac:picMkLst>
            <pc:docMk/>
            <pc:sldMk cId="2558930132" sldId="256"/>
            <ac:picMk id="5" creationId="{EEDF0F5F-4DE3-1DB6-FA63-71C47345D5DC}"/>
          </ac:picMkLst>
        </pc:picChg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3504127782" sldId="257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2740260634" sldId="258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2641952524" sldId="259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1730735045" sldId="260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1709428374" sldId="261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2348908515" sldId="262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3016291890" sldId="263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3905986785" sldId="264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832492279" sldId="265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1135270114" sldId="266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2348625456" sldId="268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3524123219" sldId="269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2872866399" sldId="270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3027562146" sldId="271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116864354" sldId="272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2217558334" sldId="273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59891924" sldId="274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4272349093" sldId="275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1080780611" sldId="276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1331672492" sldId="277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2750856141" sldId="278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1615523470" sldId="279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3817608636" sldId="280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346633536" sldId="281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1959807407" sldId="282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1983131368" sldId="283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2452190473" sldId="285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2118151346" sldId="286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586664553" sldId="287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1482671321" sldId="288"/>
        </pc:sldMkLst>
      </pc:sldChg>
      <pc:sldChg chg="del">
        <pc:chgData name="XuMingle" userId="6accb246-f179-42e5-8cc4-2c1a8de5b234" providerId="ADAL" clId="{367769A7-2718-499C-954B-EA686CB66912}" dt="2023-12-14T05:22:03.437" v="0" actId="47"/>
        <pc:sldMkLst>
          <pc:docMk/>
          <pc:sldMk cId="1504031240" sldId="289"/>
        </pc:sldMkLst>
      </pc:sldChg>
    </pc:docChg>
  </pc:docChgLst>
  <pc:docChgLst>
    <pc:chgData name="XuMingle" userId="6accb246-f179-42e5-8cc4-2c1a8de5b234" providerId="ADAL" clId="{E3085CEE-D491-41AA-A162-5AB92335DD14}"/>
    <pc:docChg chg="modSld">
      <pc:chgData name="XuMingle" userId="6accb246-f179-42e5-8cc4-2c1a8de5b234" providerId="ADAL" clId="{E3085CEE-D491-41AA-A162-5AB92335DD14}" dt="2023-06-12T01:26:11.902" v="0" actId="6549"/>
      <pc:docMkLst>
        <pc:docMk/>
      </pc:docMkLst>
      <pc:sldChg chg="modSp mod">
        <pc:chgData name="XuMingle" userId="6accb246-f179-42e5-8cc4-2c1a8de5b234" providerId="ADAL" clId="{E3085CEE-D491-41AA-A162-5AB92335DD14}" dt="2023-06-12T01:26:11.902" v="0" actId="6549"/>
        <pc:sldMkLst>
          <pc:docMk/>
          <pc:sldMk cId="2558930132" sldId="256"/>
        </pc:sldMkLst>
        <pc:spChg chg="mod">
          <ac:chgData name="XuMingle" userId="6accb246-f179-42e5-8cc4-2c1a8de5b234" providerId="ADAL" clId="{E3085CEE-D491-41AA-A162-5AB92335DD14}" dt="2023-06-12T01:26:11.902" v="0" actId="6549"/>
          <ac:spMkLst>
            <pc:docMk/>
            <pc:sldMk cId="2558930132" sldId="256"/>
            <ac:spMk id="2" creationId="{402838FA-C2C9-8EA3-4B67-9325922EAFE4}"/>
          </ac:spMkLst>
        </pc:spChg>
      </pc:sldChg>
    </pc:docChg>
  </pc:docChgLst>
  <pc:docChgLst>
    <pc:chgData name="XuMingle" userId="6accb246-f179-42e5-8cc4-2c1a8de5b234" providerId="ADAL" clId="{CCDA9FFB-413A-41CC-9328-459EF398274B}"/>
    <pc:docChg chg="addSld delSld">
      <pc:chgData name="XuMingle" userId="6accb246-f179-42e5-8cc4-2c1a8de5b234" providerId="ADAL" clId="{CCDA9FFB-413A-41CC-9328-459EF398274B}" dt="2023-06-07T04:30:48.303" v="2" actId="47"/>
      <pc:docMkLst>
        <pc:docMk/>
      </pc:docMkLst>
      <pc:sldChg chg="new">
        <pc:chgData name="XuMingle" userId="6accb246-f179-42e5-8cc4-2c1a8de5b234" providerId="ADAL" clId="{CCDA9FFB-413A-41CC-9328-459EF398274B}" dt="2023-06-07T04:30:39.332" v="0" actId="680"/>
        <pc:sldMkLst>
          <pc:docMk/>
          <pc:sldMk cId="800640441" sldId="257"/>
        </pc:sldMkLst>
      </pc:sldChg>
      <pc:sldChg chg="new del">
        <pc:chgData name="XuMingle" userId="6accb246-f179-42e5-8cc4-2c1a8de5b234" providerId="ADAL" clId="{CCDA9FFB-413A-41CC-9328-459EF398274B}" dt="2023-06-07T04:30:48.303" v="2" actId="47"/>
        <pc:sldMkLst>
          <pc:docMk/>
          <pc:sldMk cId="3257037143" sldId="258"/>
        </pc:sldMkLst>
      </pc:sldChg>
    </pc:docChg>
  </pc:docChgLst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17T05:27:23.540" v="6864" actId="478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modSp mod modNotesTx">
        <pc:chgData name="XuMingle" userId="6accb246-f179-42e5-8cc4-2c1a8de5b234" providerId="ADAL" clId="{7239A95B-E01F-4757-A496-F19E536A99E0}" dt="2022-11-17T05:00:24.569" v="4367" actId="403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  <pc:docChgLst>
    <pc:chgData name="XuMingle" userId="6accb246-f179-42e5-8cc4-2c1a8de5b234" providerId="ADAL" clId="{AB09B2FF-42F9-4EFF-A521-2F0F92B6D71C}"/>
    <pc:docChg chg="custSel modMainMaster">
      <pc:chgData name="XuMingle" userId="6accb246-f179-42e5-8cc4-2c1a8de5b234" providerId="ADAL" clId="{AB09B2FF-42F9-4EFF-A521-2F0F92B6D71C}" dt="2023-07-08T08:08:02.086" v="15"/>
      <pc:docMkLst>
        <pc:docMk/>
      </pc:docMkLst>
      <pc:sldMasterChg chg="addSldLayout modSldLayout">
        <pc:chgData name="XuMingle" userId="6accb246-f179-42e5-8cc4-2c1a8de5b234" providerId="ADAL" clId="{AB09B2FF-42F9-4EFF-A521-2F0F92B6D71C}" dt="2023-07-08T08:08:02.086" v="15"/>
        <pc:sldMasterMkLst>
          <pc:docMk/>
          <pc:sldMasterMk cId="1933725067" sldId="2147483648"/>
        </pc:sldMasterMkLst>
        <pc:sldLayoutChg chg="addSp modSp">
          <pc:chgData name="XuMingle" userId="6accb246-f179-42e5-8cc4-2c1a8de5b234" providerId="ADAL" clId="{AB09B2FF-42F9-4EFF-A521-2F0F92B6D71C}" dt="2023-07-08T08:07:03.930" v="0"/>
          <pc:sldLayoutMkLst>
            <pc:docMk/>
            <pc:sldMasterMk cId="1933725067" sldId="2147483648"/>
            <pc:sldLayoutMk cId="50876081" sldId="2147483654"/>
          </pc:sldLayoutMkLst>
          <pc:spChg chg="add mod">
            <ac:chgData name="XuMingle" userId="6accb246-f179-42e5-8cc4-2c1a8de5b234" providerId="ADAL" clId="{AB09B2FF-42F9-4EFF-A521-2F0F92B6D71C}" dt="2023-07-08T08:07:03.930" v="0"/>
            <ac:spMkLst>
              <pc:docMk/>
              <pc:sldMasterMk cId="1933725067" sldId="2147483648"/>
              <pc:sldLayoutMk cId="50876081" sldId="2147483654"/>
              <ac:spMk id="4" creationId="{67D009BA-37C0-5672-FAED-494FA2A69138}"/>
            </ac:spMkLst>
          </pc:spChg>
        </pc:sldLayoutChg>
        <pc:sldLayoutChg chg="addSp modSp new mod">
          <pc:chgData name="XuMingle" userId="6accb246-f179-42e5-8cc4-2c1a8de5b234" providerId="ADAL" clId="{AB09B2FF-42F9-4EFF-A521-2F0F92B6D71C}" dt="2023-07-08T08:07:45.375" v="10"/>
          <pc:sldLayoutMkLst>
            <pc:docMk/>
            <pc:sldMasterMk cId="1933725067" sldId="2147483648"/>
            <pc:sldLayoutMk cId="885383689" sldId="2147483655"/>
          </pc:sldLayoutMkLst>
          <pc:spChg chg="add mod">
            <ac:chgData name="XuMingle" userId="6accb246-f179-42e5-8cc4-2c1a8de5b234" providerId="ADAL" clId="{AB09B2FF-42F9-4EFF-A521-2F0F92B6D71C}" dt="2023-07-08T08:07:45.375" v="10"/>
            <ac:spMkLst>
              <pc:docMk/>
              <pc:sldMasterMk cId="1933725067" sldId="2147483648"/>
              <pc:sldLayoutMk cId="885383689" sldId="2147483655"/>
              <ac:spMk id="4" creationId="{831889F9-50EF-893C-1781-0FE2E6DAC76A}"/>
            </ac:spMkLst>
          </pc:spChg>
        </pc:sldLayoutChg>
        <pc:sldLayoutChg chg="addSp modSp new mod">
          <pc:chgData name="XuMingle" userId="6accb246-f179-42e5-8cc4-2c1a8de5b234" providerId="ADAL" clId="{AB09B2FF-42F9-4EFF-A521-2F0F92B6D71C}" dt="2023-07-08T08:08:02.086" v="15"/>
          <pc:sldLayoutMkLst>
            <pc:docMk/>
            <pc:sldMasterMk cId="1933725067" sldId="2147483648"/>
            <pc:sldLayoutMk cId="360352634" sldId="2147483656"/>
          </pc:sldLayoutMkLst>
          <pc:spChg chg="add mod">
            <ac:chgData name="XuMingle" userId="6accb246-f179-42e5-8cc4-2c1a8de5b234" providerId="ADAL" clId="{AB09B2FF-42F9-4EFF-A521-2F0F92B6D71C}" dt="2023-07-08T08:08:02.086" v="15"/>
            <ac:spMkLst>
              <pc:docMk/>
              <pc:sldMasterMk cId="1933725067" sldId="2147483648"/>
              <pc:sldLayoutMk cId="360352634" sldId="2147483656"/>
              <ac:spMk id="4" creationId="{1AC60073-A39A-1486-0BD9-C693B52D38E8}"/>
            </ac:spMkLst>
          </pc:spChg>
        </pc:sldLayoutChg>
      </pc:sldMasterChg>
    </pc:docChg>
  </pc:docChgLst>
  <pc:docChgLst>
    <pc:chgData name="XuMingle" userId="6accb246-f179-42e5-8cc4-2c1a8de5b234" providerId="ADAL" clId="{B5199469-1841-48E1-84F7-F5EDFEE386B1}"/>
    <pc:docChg chg="undo redo custSel addSld delSld modSld sldOrd addSection modSection">
      <pc:chgData name="XuMingle" userId="6accb246-f179-42e5-8cc4-2c1a8de5b234" providerId="ADAL" clId="{B5199469-1841-48E1-84F7-F5EDFEE386B1}" dt="2023-12-19T04:09:43.334" v="10261" actId="1076"/>
      <pc:docMkLst>
        <pc:docMk/>
      </pc:docMkLst>
      <pc:sldChg chg="addSp modSp mod">
        <pc:chgData name="XuMingle" userId="6accb246-f179-42e5-8cc4-2c1a8de5b234" providerId="ADAL" clId="{B5199469-1841-48E1-84F7-F5EDFEE386B1}" dt="2023-12-18T01:26:41.563" v="37" actId="20577"/>
        <pc:sldMkLst>
          <pc:docMk/>
          <pc:sldMk cId="2558930132" sldId="256"/>
        </pc:sldMkLst>
        <pc:spChg chg="mod">
          <ac:chgData name="XuMingle" userId="6accb246-f179-42e5-8cc4-2c1a8de5b234" providerId="ADAL" clId="{B5199469-1841-48E1-84F7-F5EDFEE386B1}" dt="2023-12-18T01:26:41.563" v="37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B5199469-1841-48E1-84F7-F5EDFEE386B1}" dt="2023-12-18T01:26:14.681" v="9" actId="1076"/>
          <ac:picMkLst>
            <pc:docMk/>
            <pc:sldMk cId="2558930132" sldId="256"/>
            <ac:picMk id="5" creationId="{52DF11D9-A4AB-B380-7E6A-545F3E8C9578}"/>
          </ac:picMkLst>
        </pc:picChg>
      </pc:sldChg>
      <pc:sldChg chg="modSp new mod">
        <pc:chgData name="XuMingle" userId="6accb246-f179-42e5-8cc4-2c1a8de5b234" providerId="ADAL" clId="{B5199469-1841-48E1-84F7-F5EDFEE386B1}" dt="2023-12-18T04:00:58.900" v="1219" actId="20577"/>
        <pc:sldMkLst>
          <pc:docMk/>
          <pc:sldMk cId="2823235531" sldId="285"/>
        </pc:sldMkLst>
        <pc:spChg chg="mod">
          <ac:chgData name="XuMingle" userId="6accb246-f179-42e5-8cc4-2c1a8de5b234" providerId="ADAL" clId="{B5199469-1841-48E1-84F7-F5EDFEE386B1}" dt="2023-12-18T04:00:58.900" v="1219" actId="20577"/>
          <ac:spMkLst>
            <pc:docMk/>
            <pc:sldMk cId="2823235531" sldId="285"/>
            <ac:spMk id="2" creationId="{25E27C91-FF92-CB2A-589B-3AA04F10A928}"/>
          </ac:spMkLst>
        </pc:spChg>
        <pc:spChg chg="mod">
          <ac:chgData name="XuMingle" userId="6accb246-f179-42e5-8cc4-2c1a8de5b234" providerId="ADAL" clId="{B5199469-1841-48E1-84F7-F5EDFEE386B1}" dt="2023-12-18T01:26:51.700" v="47" actId="20577"/>
          <ac:spMkLst>
            <pc:docMk/>
            <pc:sldMk cId="2823235531" sldId="285"/>
            <ac:spMk id="4" creationId="{DEB55908-36CA-7BBB-CE1A-BEEBBCFAA451}"/>
          </ac:spMkLst>
        </pc:spChg>
      </pc:sldChg>
      <pc:sldChg chg="addSp modSp new mod">
        <pc:chgData name="XuMingle" userId="6accb246-f179-42e5-8cc4-2c1a8de5b234" providerId="ADAL" clId="{B5199469-1841-48E1-84F7-F5EDFEE386B1}" dt="2023-12-18T01:58:25.290" v="569" actId="1076"/>
        <pc:sldMkLst>
          <pc:docMk/>
          <pc:sldMk cId="3782134023" sldId="286"/>
        </pc:sldMkLst>
        <pc:spChg chg="mod">
          <ac:chgData name="XuMingle" userId="6accb246-f179-42e5-8cc4-2c1a8de5b234" providerId="ADAL" clId="{B5199469-1841-48E1-84F7-F5EDFEE386B1}" dt="2023-12-18T01:54:14.699" v="423" actId="20577"/>
          <ac:spMkLst>
            <pc:docMk/>
            <pc:sldMk cId="3782134023" sldId="286"/>
            <ac:spMk id="4" creationId="{392C2FF4-DBCD-118E-35A0-5FAB436C799C}"/>
          </ac:spMkLst>
        </pc:spChg>
        <pc:spChg chg="mod">
          <ac:chgData name="XuMingle" userId="6accb246-f179-42e5-8cc4-2c1a8de5b234" providerId="ADAL" clId="{B5199469-1841-48E1-84F7-F5EDFEE386B1}" dt="2023-12-18T01:58:19.837" v="567" actId="20577"/>
          <ac:spMkLst>
            <pc:docMk/>
            <pc:sldMk cId="3782134023" sldId="286"/>
            <ac:spMk id="5" creationId="{0D98050C-33BC-F06B-7F9C-8026672A1352}"/>
          </ac:spMkLst>
        </pc:spChg>
        <pc:picChg chg="add mod modCrop">
          <ac:chgData name="XuMingle" userId="6accb246-f179-42e5-8cc4-2c1a8de5b234" providerId="ADAL" clId="{B5199469-1841-48E1-84F7-F5EDFEE386B1}" dt="2023-12-18T01:58:25.290" v="569" actId="1076"/>
          <ac:picMkLst>
            <pc:docMk/>
            <pc:sldMk cId="3782134023" sldId="286"/>
            <ac:picMk id="7" creationId="{34203E60-43B9-BEE8-AA07-8DA27B89BEC3}"/>
          </ac:picMkLst>
        </pc:picChg>
      </pc:sldChg>
      <pc:sldChg chg="addSp modSp new mod">
        <pc:chgData name="XuMingle" userId="6accb246-f179-42e5-8cc4-2c1a8de5b234" providerId="ADAL" clId="{B5199469-1841-48E1-84F7-F5EDFEE386B1}" dt="2023-12-18T01:58:15.992" v="565" actId="20577"/>
        <pc:sldMkLst>
          <pc:docMk/>
          <pc:sldMk cId="3332867890" sldId="287"/>
        </pc:sldMkLst>
        <pc:spChg chg="mod">
          <ac:chgData name="XuMingle" userId="6accb246-f179-42e5-8cc4-2c1a8de5b234" providerId="ADAL" clId="{B5199469-1841-48E1-84F7-F5EDFEE386B1}" dt="2023-12-18T01:58:15.992" v="565" actId="20577"/>
          <ac:spMkLst>
            <pc:docMk/>
            <pc:sldMk cId="3332867890" sldId="287"/>
            <ac:spMk id="5" creationId="{3A5D63DB-DED4-921F-4E7C-A0F3C86FBEBB}"/>
          </ac:spMkLst>
        </pc:spChg>
        <pc:picChg chg="add mod">
          <ac:chgData name="XuMingle" userId="6accb246-f179-42e5-8cc4-2c1a8de5b234" providerId="ADAL" clId="{B5199469-1841-48E1-84F7-F5EDFEE386B1}" dt="2023-12-18T01:48:47.033" v="398" actId="1076"/>
          <ac:picMkLst>
            <pc:docMk/>
            <pc:sldMk cId="3332867890" sldId="287"/>
            <ac:picMk id="7" creationId="{9E415CB4-0A20-8FA1-4976-41C75FF08ABE}"/>
          </ac:picMkLst>
        </pc:picChg>
      </pc:sldChg>
      <pc:sldChg chg="addSp modSp new mod">
        <pc:chgData name="XuMingle" userId="6accb246-f179-42e5-8cc4-2c1a8de5b234" providerId="ADAL" clId="{B5199469-1841-48E1-84F7-F5EDFEE386B1}" dt="2023-12-18T01:57:38.560" v="563" actId="6549"/>
        <pc:sldMkLst>
          <pc:docMk/>
          <pc:sldMk cId="1135562958" sldId="288"/>
        </pc:sldMkLst>
        <pc:spChg chg="mod">
          <ac:chgData name="XuMingle" userId="6accb246-f179-42e5-8cc4-2c1a8de5b234" providerId="ADAL" clId="{B5199469-1841-48E1-84F7-F5EDFEE386B1}" dt="2023-12-18T01:56:42.653" v="557" actId="20577"/>
          <ac:spMkLst>
            <pc:docMk/>
            <pc:sldMk cId="1135562958" sldId="288"/>
            <ac:spMk id="2" creationId="{F35ECA7D-54F5-57B3-A8E3-56AFEA3CD25C}"/>
          </ac:spMkLst>
        </pc:spChg>
        <pc:spChg chg="mod">
          <ac:chgData name="XuMingle" userId="6accb246-f179-42e5-8cc4-2c1a8de5b234" providerId="ADAL" clId="{B5199469-1841-48E1-84F7-F5EDFEE386B1}" dt="2023-12-18T01:57:38.560" v="563" actId="6549"/>
          <ac:spMkLst>
            <pc:docMk/>
            <pc:sldMk cId="1135562958" sldId="288"/>
            <ac:spMk id="5" creationId="{F42588AC-A60A-E966-6DCB-452C81572BFC}"/>
          </ac:spMkLst>
        </pc:spChg>
        <pc:picChg chg="add mod">
          <ac:chgData name="XuMingle" userId="6accb246-f179-42e5-8cc4-2c1a8de5b234" providerId="ADAL" clId="{B5199469-1841-48E1-84F7-F5EDFEE386B1}" dt="2023-12-18T01:55:52.542" v="427" actId="1076"/>
          <ac:picMkLst>
            <pc:docMk/>
            <pc:sldMk cId="1135562958" sldId="288"/>
            <ac:picMk id="7" creationId="{BE61170A-2630-A6AE-4AEF-198C573C70BA}"/>
          </ac:picMkLst>
        </pc:picChg>
      </pc:sldChg>
      <pc:sldChg chg="addSp modSp new mod">
        <pc:chgData name="XuMingle" userId="6accb246-f179-42e5-8cc4-2c1a8de5b234" providerId="ADAL" clId="{B5199469-1841-48E1-84F7-F5EDFEE386B1}" dt="2023-12-18T04:14:27.120" v="1228" actId="6549"/>
        <pc:sldMkLst>
          <pc:docMk/>
          <pc:sldMk cId="1434352275" sldId="289"/>
        </pc:sldMkLst>
        <pc:spChg chg="mod">
          <ac:chgData name="XuMingle" userId="6accb246-f179-42e5-8cc4-2c1a8de5b234" providerId="ADAL" clId="{B5199469-1841-48E1-84F7-F5EDFEE386B1}" dt="2023-12-18T02:20:07.833" v="828" actId="20577"/>
          <ac:spMkLst>
            <pc:docMk/>
            <pc:sldMk cId="1434352275" sldId="289"/>
            <ac:spMk id="2" creationId="{66E834BE-0FC5-CCE7-B3CF-3913A7294C61}"/>
          </ac:spMkLst>
        </pc:spChg>
        <pc:spChg chg="mod">
          <ac:chgData name="XuMingle" userId="6accb246-f179-42e5-8cc4-2c1a8de5b234" providerId="ADAL" clId="{B5199469-1841-48E1-84F7-F5EDFEE386B1}" dt="2023-12-18T02:14:57.649" v="689" actId="20577"/>
          <ac:spMkLst>
            <pc:docMk/>
            <pc:sldMk cId="1434352275" sldId="289"/>
            <ac:spMk id="4" creationId="{AA54EDE3-B470-3E49-EDB3-4A02899A69F5}"/>
          </ac:spMkLst>
        </pc:spChg>
        <pc:spChg chg="mod">
          <ac:chgData name="XuMingle" userId="6accb246-f179-42e5-8cc4-2c1a8de5b234" providerId="ADAL" clId="{B5199469-1841-48E1-84F7-F5EDFEE386B1}" dt="2023-12-18T04:14:27.120" v="1228" actId="6549"/>
          <ac:spMkLst>
            <pc:docMk/>
            <pc:sldMk cId="1434352275" sldId="289"/>
            <ac:spMk id="5" creationId="{F37191DC-C9AE-2BA6-EE03-2CF511EBA8AB}"/>
          </ac:spMkLst>
        </pc:spChg>
        <pc:picChg chg="add mod">
          <ac:chgData name="XuMingle" userId="6accb246-f179-42e5-8cc4-2c1a8de5b234" providerId="ADAL" clId="{B5199469-1841-48E1-84F7-F5EDFEE386B1}" dt="2023-12-18T02:12:57.422" v="686" actId="1076"/>
          <ac:picMkLst>
            <pc:docMk/>
            <pc:sldMk cId="1434352275" sldId="289"/>
            <ac:picMk id="7" creationId="{53C8AD57-A82C-320A-6507-4F13F1AA042A}"/>
          </ac:picMkLst>
        </pc:picChg>
        <pc:picChg chg="add mod">
          <ac:chgData name="XuMingle" userId="6accb246-f179-42e5-8cc4-2c1a8de5b234" providerId="ADAL" clId="{B5199469-1841-48E1-84F7-F5EDFEE386B1}" dt="2023-12-18T02:13:03.669" v="688" actId="14100"/>
          <ac:picMkLst>
            <pc:docMk/>
            <pc:sldMk cId="1434352275" sldId="289"/>
            <ac:picMk id="9" creationId="{16D89349-5E55-88A9-8F84-93A9293D2A48}"/>
          </ac:picMkLst>
        </pc:picChg>
      </pc:sldChg>
      <pc:sldChg chg="addSp modSp new mod">
        <pc:chgData name="XuMingle" userId="6accb246-f179-42e5-8cc4-2c1a8de5b234" providerId="ADAL" clId="{B5199469-1841-48E1-84F7-F5EDFEE386B1}" dt="2023-12-18T02:17:24.703" v="728" actId="20577"/>
        <pc:sldMkLst>
          <pc:docMk/>
          <pc:sldMk cId="542923132" sldId="290"/>
        </pc:sldMkLst>
        <pc:spChg chg="mod">
          <ac:chgData name="XuMingle" userId="6accb246-f179-42e5-8cc4-2c1a8de5b234" providerId="ADAL" clId="{B5199469-1841-48E1-84F7-F5EDFEE386B1}" dt="2023-12-18T02:17:01.189" v="714" actId="20577"/>
          <ac:spMkLst>
            <pc:docMk/>
            <pc:sldMk cId="542923132" sldId="290"/>
            <ac:spMk id="2" creationId="{9A2FC02E-98C2-32F3-F487-876111437464}"/>
          </ac:spMkLst>
        </pc:spChg>
        <pc:spChg chg="mod">
          <ac:chgData name="XuMingle" userId="6accb246-f179-42e5-8cc4-2c1a8de5b234" providerId="ADAL" clId="{B5199469-1841-48E1-84F7-F5EDFEE386B1}" dt="2023-12-18T02:17:24.703" v="728" actId="20577"/>
          <ac:spMkLst>
            <pc:docMk/>
            <pc:sldMk cId="542923132" sldId="290"/>
            <ac:spMk id="5" creationId="{7F859F34-BEEA-1682-2F23-4A01309DA3C3}"/>
          </ac:spMkLst>
        </pc:spChg>
        <pc:picChg chg="add mod">
          <ac:chgData name="XuMingle" userId="6accb246-f179-42e5-8cc4-2c1a8de5b234" providerId="ADAL" clId="{B5199469-1841-48E1-84F7-F5EDFEE386B1}" dt="2023-12-18T02:17:07.945" v="717" actId="14100"/>
          <ac:picMkLst>
            <pc:docMk/>
            <pc:sldMk cId="542923132" sldId="290"/>
            <ac:picMk id="7" creationId="{85FCB173-A697-7310-B651-BC0EF919BE08}"/>
          </ac:picMkLst>
        </pc:picChg>
      </pc:sldChg>
      <pc:sldChg chg="addSp modSp new mod">
        <pc:chgData name="XuMingle" userId="6accb246-f179-42e5-8cc4-2c1a8de5b234" providerId="ADAL" clId="{B5199469-1841-48E1-84F7-F5EDFEE386B1}" dt="2023-12-18T04:15:48.955" v="1272" actId="1036"/>
        <pc:sldMkLst>
          <pc:docMk/>
          <pc:sldMk cId="2208125827" sldId="291"/>
        </pc:sldMkLst>
        <pc:spChg chg="mod">
          <ac:chgData name="XuMingle" userId="6accb246-f179-42e5-8cc4-2c1a8de5b234" providerId="ADAL" clId="{B5199469-1841-48E1-84F7-F5EDFEE386B1}" dt="2023-12-18T04:15:29.837" v="1249" actId="20577"/>
          <ac:spMkLst>
            <pc:docMk/>
            <pc:sldMk cId="2208125827" sldId="291"/>
            <ac:spMk id="2" creationId="{913305A7-132A-950B-84B2-3D657BA1F90D}"/>
          </ac:spMkLst>
        </pc:spChg>
        <pc:spChg chg="mod">
          <ac:chgData name="XuMingle" userId="6accb246-f179-42e5-8cc4-2c1a8de5b234" providerId="ADAL" clId="{B5199469-1841-48E1-84F7-F5EDFEE386B1}" dt="2023-12-18T02:41:01.078" v="945" actId="20577"/>
          <ac:spMkLst>
            <pc:docMk/>
            <pc:sldMk cId="2208125827" sldId="291"/>
            <ac:spMk id="4" creationId="{353B067F-CEAD-49D7-8BCC-190F7AD3693D}"/>
          </ac:spMkLst>
        </pc:spChg>
        <pc:spChg chg="mod">
          <ac:chgData name="XuMingle" userId="6accb246-f179-42e5-8cc4-2c1a8de5b234" providerId="ADAL" clId="{B5199469-1841-48E1-84F7-F5EDFEE386B1}" dt="2023-12-18T03:59:50.817" v="1131" actId="20577"/>
          <ac:spMkLst>
            <pc:docMk/>
            <pc:sldMk cId="2208125827" sldId="291"/>
            <ac:spMk id="5" creationId="{E3F7D673-D176-FA18-C878-49EDBE48C533}"/>
          </ac:spMkLst>
        </pc:spChg>
        <pc:picChg chg="add mod modCrop">
          <ac:chgData name="XuMingle" userId="6accb246-f179-42e5-8cc4-2c1a8de5b234" providerId="ADAL" clId="{B5199469-1841-48E1-84F7-F5EDFEE386B1}" dt="2023-12-18T04:15:48.955" v="1272" actId="1036"/>
          <ac:picMkLst>
            <pc:docMk/>
            <pc:sldMk cId="2208125827" sldId="291"/>
            <ac:picMk id="7" creationId="{25D50A61-D8BE-549C-0F80-2467AF8AA389}"/>
          </ac:picMkLst>
        </pc:picChg>
      </pc:sldChg>
      <pc:sldChg chg="addSp modSp new mod">
        <pc:chgData name="XuMingle" userId="6accb246-f179-42e5-8cc4-2c1a8de5b234" providerId="ADAL" clId="{B5199469-1841-48E1-84F7-F5EDFEE386B1}" dt="2023-12-18T04:22:47.093" v="1276" actId="12788"/>
        <pc:sldMkLst>
          <pc:docMk/>
          <pc:sldMk cId="2344879898" sldId="292"/>
        </pc:sldMkLst>
        <pc:spChg chg="mod">
          <ac:chgData name="XuMingle" userId="6accb246-f179-42e5-8cc4-2c1a8de5b234" providerId="ADAL" clId="{B5199469-1841-48E1-84F7-F5EDFEE386B1}" dt="2023-12-18T04:22:41.507" v="1274" actId="20577"/>
          <ac:spMkLst>
            <pc:docMk/>
            <pc:sldMk cId="2344879898" sldId="292"/>
            <ac:spMk id="5" creationId="{D19B83E7-7FD9-5799-2F84-A17C15A22A47}"/>
          </ac:spMkLst>
        </pc:spChg>
        <pc:picChg chg="add mod">
          <ac:chgData name="XuMingle" userId="6accb246-f179-42e5-8cc4-2c1a8de5b234" providerId="ADAL" clId="{B5199469-1841-48E1-84F7-F5EDFEE386B1}" dt="2023-12-18T04:22:47.093" v="1276" actId="12788"/>
          <ac:picMkLst>
            <pc:docMk/>
            <pc:sldMk cId="2344879898" sldId="292"/>
            <ac:picMk id="7" creationId="{64AF8C85-E836-0165-1262-FF22C5DEE1A5}"/>
          </ac:picMkLst>
        </pc:picChg>
      </pc:sldChg>
      <pc:sldChg chg="addSp delSp modSp new mod">
        <pc:chgData name="XuMingle" userId="6accb246-f179-42e5-8cc4-2c1a8de5b234" providerId="ADAL" clId="{B5199469-1841-48E1-84F7-F5EDFEE386B1}" dt="2023-12-18T04:50:23.789" v="2242" actId="12788"/>
        <pc:sldMkLst>
          <pc:docMk/>
          <pc:sldMk cId="3830209798" sldId="293"/>
        </pc:sldMkLst>
        <pc:spChg chg="mod ord">
          <ac:chgData name="XuMingle" userId="6accb246-f179-42e5-8cc4-2c1a8de5b234" providerId="ADAL" clId="{B5199469-1841-48E1-84F7-F5EDFEE386B1}" dt="2023-12-18T04:50:16.721" v="2238" actId="14100"/>
          <ac:spMkLst>
            <pc:docMk/>
            <pc:sldMk cId="3830209798" sldId="293"/>
            <ac:spMk id="2" creationId="{A8B04131-0873-F343-EC43-B9B0C1088060}"/>
          </ac:spMkLst>
        </pc:spChg>
        <pc:spChg chg="mod">
          <ac:chgData name="XuMingle" userId="6accb246-f179-42e5-8cc4-2c1a8de5b234" providerId="ADAL" clId="{B5199469-1841-48E1-84F7-F5EDFEE386B1}" dt="2023-12-18T04:27:27.039" v="1321" actId="20577"/>
          <ac:spMkLst>
            <pc:docMk/>
            <pc:sldMk cId="3830209798" sldId="293"/>
            <ac:spMk id="4" creationId="{18971D3F-960A-48E0-09C1-7CDD6CF6FB87}"/>
          </ac:spMkLst>
        </pc:spChg>
        <pc:spChg chg="mod">
          <ac:chgData name="XuMingle" userId="6accb246-f179-42e5-8cc4-2c1a8de5b234" providerId="ADAL" clId="{B5199469-1841-48E1-84F7-F5EDFEE386B1}" dt="2023-12-18T04:25:51.796" v="1277"/>
          <ac:spMkLst>
            <pc:docMk/>
            <pc:sldMk cId="3830209798" sldId="293"/>
            <ac:spMk id="5" creationId="{9B43D2FE-ADEF-8147-51A4-26FE219D5FF6}"/>
          </ac:spMkLst>
        </pc:spChg>
        <pc:picChg chg="add del mod">
          <ac:chgData name="XuMingle" userId="6accb246-f179-42e5-8cc4-2c1a8de5b234" providerId="ADAL" clId="{B5199469-1841-48E1-84F7-F5EDFEE386B1}" dt="2023-12-18T04:50:10.376" v="2235" actId="478"/>
          <ac:picMkLst>
            <pc:docMk/>
            <pc:sldMk cId="3830209798" sldId="293"/>
            <ac:picMk id="7" creationId="{FFC9B84E-9BAC-3395-38AD-F39B05851F30}"/>
          </ac:picMkLst>
        </pc:picChg>
        <pc:picChg chg="add mod modCrop">
          <ac:chgData name="XuMingle" userId="6accb246-f179-42e5-8cc4-2c1a8de5b234" providerId="ADAL" clId="{B5199469-1841-48E1-84F7-F5EDFEE386B1}" dt="2023-12-18T04:50:23.789" v="2242" actId="12788"/>
          <ac:picMkLst>
            <pc:docMk/>
            <pc:sldMk cId="3830209798" sldId="293"/>
            <ac:picMk id="9" creationId="{525FCD79-7942-A4BE-2E1A-149CC08BE41C}"/>
          </ac:picMkLst>
        </pc:picChg>
        <pc:picChg chg="add del mod">
          <ac:chgData name="XuMingle" userId="6accb246-f179-42e5-8cc4-2c1a8de5b234" providerId="ADAL" clId="{B5199469-1841-48E1-84F7-F5EDFEE386B1}" dt="2023-12-18T04:38:19.122" v="1585" actId="21"/>
          <ac:picMkLst>
            <pc:docMk/>
            <pc:sldMk cId="3830209798" sldId="293"/>
            <ac:picMk id="11" creationId="{80F0ABF6-719C-809E-CA55-8F42177C9879}"/>
          </ac:picMkLst>
        </pc:picChg>
      </pc:sldChg>
      <pc:sldChg chg="addSp modSp new mod">
        <pc:chgData name="XuMingle" userId="6accb246-f179-42e5-8cc4-2c1a8de5b234" providerId="ADAL" clId="{B5199469-1841-48E1-84F7-F5EDFEE386B1}" dt="2023-12-18T05:10:40.693" v="2540" actId="20577"/>
        <pc:sldMkLst>
          <pc:docMk/>
          <pc:sldMk cId="1323379072" sldId="294"/>
        </pc:sldMkLst>
        <pc:spChg chg="mod">
          <ac:chgData name="XuMingle" userId="6accb246-f179-42e5-8cc4-2c1a8de5b234" providerId="ADAL" clId="{B5199469-1841-48E1-84F7-F5EDFEE386B1}" dt="2023-12-18T05:10:40.693" v="2540" actId="20577"/>
          <ac:spMkLst>
            <pc:docMk/>
            <pc:sldMk cId="1323379072" sldId="294"/>
            <ac:spMk id="2" creationId="{98926DC1-B233-28C2-9A97-EA48493240CB}"/>
          </ac:spMkLst>
        </pc:spChg>
        <pc:spChg chg="mod">
          <ac:chgData name="XuMingle" userId="6accb246-f179-42e5-8cc4-2c1a8de5b234" providerId="ADAL" clId="{B5199469-1841-48E1-84F7-F5EDFEE386B1}" dt="2023-12-18T04:51:47.756" v="2256" actId="20577"/>
          <ac:spMkLst>
            <pc:docMk/>
            <pc:sldMk cId="1323379072" sldId="294"/>
            <ac:spMk id="4" creationId="{5450F341-2B95-466B-1316-FC79DCB0595F}"/>
          </ac:spMkLst>
        </pc:spChg>
        <pc:spChg chg="mod">
          <ac:chgData name="XuMingle" userId="6accb246-f179-42e5-8cc4-2c1a8de5b234" providerId="ADAL" clId="{B5199469-1841-48E1-84F7-F5EDFEE386B1}" dt="2023-12-18T04:51:38.258" v="2252"/>
          <ac:spMkLst>
            <pc:docMk/>
            <pc:sldMk cId="1323379072" sldId="294"/>
            <ac:spMk id="5" creationId="{DC2E199D-80CE-3CB7-CD4D-ABB899B1EC7F}"/>
          </ac:spMkLst>
        </pc:spChg>
        <pc:picChg chg="add mod">
          <ac:chgData name="XuMingle" userId="6accb246-f179-42e5-8cc4-2c1a8de5b234" providerId="ADAL" clId="{B5199469-1841-48E1-84F7-F5EDFEE386B1}" dt="2023-12-18T04:50:01.218" v="2233" actId="1076"/>
          <ac:picMkLst>
            <pc:docMk/>
            <pc:sldMk cId="1323379072" sldId="294"/>
            <ac:picMk id="6" creationId="{3C4B51FA-AFD8-AD3E-8F3D-ADF489DB192A}"/>
          </ac:picMkLst>
        </pc:picChg>
        <pc:picChg chg="add mod modCrop">
          <ac:chgData name="XuMingle" userId="6accb246-f179-42e5-8cc4-2c1a8de5b234" providerId="ADAL" clId="{B5199469-1841-48E1-84F7-F5EDFEE386B1}" dt="2023-12-18T04:50:04.134" v="2234" actId="1076"/>
          <ac:picMkLst>
            <pc:docMk/>
            <pc:sldMk cId="1323379072" sldId="294"/>
            <ac:picMk id="7" creationId="{C42CC3DD-FDD2-826F-E33C-C64F3B4E4FAD}"/>
          </ac:picMkLst>
        </pc:picChg>
      </pc:sldChg>
      <pc:sldChg chg="new del ord">
        <pc:chgData name="XuMingle" userId="6accb246-f179-42e5-8cc4-2c1a8de5b234" providerId="ADAL" clId="{B5199469-1841-48E1-84F7-F5EDFEE386B1}" dt="2023-12-18T04:12:42.381" v="1227" actId="47"/>
        <pc:sldMkLst>
          <pc:docMk/>
          <pc:sldMk cId="2124768381" sldId="294"/>
        </pc:sldMkLst>
      </pc:sldChg>
      <pc:sldChg chg="addSp modSp new mod">
        <pc:chgData name="XuMingle" userId="6accb246-f179-42e5-8cc4-2c1a8de5b234" providerId="ADAL" clId="{B5199469-1841-48E1-84F7-F5EDFEE386B1}" dt="2023-12-18T05:23:22.510" v="3175" actId="27636"/>
        <pc:sldMkLst>
          <pc:docMk/>
          <pc:sldMk cId="646795012" sldId="295"/>
        </pc:sldMkLst>
        <pc:spChg chg="mod">
          <ac:chgData name="XuMingle" userId="6accb246-f179-42e5-8cc4-2c1a8de5b234" providerId="ADAL" clId="{B5199469-1841-48E1-84F7-F5EDFEE386B1}" dt="2023-12-18T05:23:22.510" v="3175" actId="27636"/>
          <ac:spMkLst>
            <pc:docMk/>
            <pc:sldMk cId="646795012" sldId="295"/>
            <ac:spMk id="2" creationId="{E6EEFA9B-FBA9-9C39-12C2-E09D57AF973C}"/>
          </ac:spMkLst>
        </pc:spChg>
        <pc:spChg chg="mod">
          <ac:chgData name="XuMingle" userId="6accb246-f179-42e5-8cc4-2c1a8de5b234" providerId="ADAL" clId="{B5199469-1841-48E1-84F7-F5EDFEE386B1}" dt="2023-12-18T04:51:03.071" v="2245" actId="20577"/>
          <ac:spMkLst>
            <pc:docMk/>
            <pc:sldMk cId="646795012" sldId="295"/>
            <ac:spMk id="4" creationId="{4D22CF1C-D2A8-8FA2-C521-BAE45C86CCE2}"/>
          </ac:spMkLst>
        </pc:spChg>
        <pc:spChg chg="mod">
          <ac:chgData name="XuMingle" userId="6accb246-f179-42e5-8cc4-2c1a8de5b234" providerId="ADAL" clId="{B5199469-1841-48E1-84F7-F5EDFEE386B1}" dt="2023-12-18T04:48:27.968" v="2227"/>
          <ac:spMkLst>
            <pc:docMk/>
            <pc:sldMk cId="646795012" sldId="295"/>
            <ac:spMk id="5" creationId="{2CD8638C-8AF9-E92A-1CCF-52E78CD54B2B}"/>
          </ac:spMkLst>
        </pc:spChg>
        <pc:picChg chg="add mod">
          <ac:chgData name="XuMingle" userId="6accb246-f179-42e5-8cc4-2c1a8de5b234" providerId="ADAL" clId="{B5199469-1841-48E1-84F7-F5EDFEE386B1}" dt="2023-12-18T04:51:13.143" v="2247"/>
          <ac:picMkLst>
            <pc:docMk/>
            <pc:sldMk cId="646795012" sldId="295"/>
            <ac:picMk id="1026" creationId="{0968DA93-C7E0-7853-620A-D42FE75DC203}"/>
          </ac:picMkLst>
        </pc:picChg>
      </pc:sldChg>
      <pc:sldChg chg="addSp modSp new mod">
        <pc:chgData name="XuMingle" userId="6accb246-f179-42e5-8cc4-2c1a8de5b234" providerId="ADAL" clId="{B5199469-1841-48E1-84F7-F5EDFEE386B1}" dt="2023-12-18T05:00:17.528" v="2333" actId="1076"/>
        <pc:sldMkLst>
          <pc:docMk/>
          <pc:sldMk cId="2382397838" sldId="296"/>
        </pc:sldMkLst>
        <pc:spChg chg="mod">
          <ac:chgData name="XuMingle" userId="6accb246-f179-42e5-8cc4-2c1a8de5b234" providerId="ADAL" clId="{B5199469-1841-48E1-84F7-F5EDFEE386B1}" dt="2023-12-18T04:58:44.312" v="2305" actId="20577"/>
          <ac:spMkLst>
            <pc:docMk/>
            <pc:sldMk cId="2382397838" sldId="296"/>
            <ac:spMk id="2" creationId="{F5DCBB3A-D403-7E24-7656-64A95C86899C}"/>
          </ac:spMkLst>
        </pc:spChg>
        <pc:spChg chg="mod">
          <ac:chgData name="XuMingle" userId="6accb246-f179-42e5-8cc4-2c1a8de5b234" providerId="ADAL" clId="{B5199469-1841-48E1-84F7-F5EDFEE386B1}" dt="2023-12-18T05:00:00.397" v="2329" actId="20577"/>
          <ac:spMkLst>
            <pc:docMk/>
            <pc:sldMk cId="2382397838" sldId="296"/>
            <ac:spMk id="5" creationId="{5B8D9696-A9F8-706B-DC17-548F37D88C8F}"/>
          </ac:spMkLst>
        </pc:spChg>
        <pc:picChg chg="add mod modCrop">
          <ac:chgData name="XuMingle" userId="6accb246-f179-42e5-8cc4-2c1a8de5b234" providerId="ADAL" clId="{B5199469-1841-48E1-84F7-F5EDFEE386B1}" dt="2023-12-18T05:00:03.440" v="2330" actId="1076"/>
          <ac:picMkLst>
            <pc:docMk/>
            <pc:sldMk cId="2382397838" sldId="296"/>
            <ac:picMk id="7" creationId="{F04F99AF-7508-2671-BB34-E82CEC281F6C}"/>
          </ac:picMkLst>
        </pc:picChg>
        <pc:picChg chg="add mod">
          <ac:chgData name="XuMingle" userId="6accb246-f179-42e5-8cc4-2c1a8de5b234" providerId="ADAL" clId="{B5199469-1841-48E1-84F7-F5EDFEE386B1}" dt="2023-12-18T05:00:17.528" v="2333" actId="1076"/>
          <ac:picMkLst>
            <pc:docMk/>
            <pc:sldMk cId="2382397838" sldId="296"/>
            <ac:picMk id="9" creationId="{D1155F2A-060A-F638-1282-1989A3FEAA3F}"/>
          </ac:picMkLst>
        </pc:picChg>
      </pc:sldChg>
      <pc:sldChg chg="addSp modSp new mod">
        <pc:chgData name="XuMingle" userId="6accb246-f179-42e5-8cc4-2c1a8de5b234" providerId="ADAL" clId="{B5199469-1841-48E1-84F7-F5EDFEE386B1}" dt="2023-12-18T05:28:59.790" v="3272" actId="115"/>
        <pc:sldMkLst>
          <pc:docMk/>
          <pc:sldMk cId="3705170452" sldId="297"/>
        </pc:sldMkLst>
        <pc:spChg chg="mod">
          <ac:chgData name="XuMingle" userId="6accb246-f179-42e5-8cc4-2c1a8de5b234" providerId="ADAL" clId="{B5199469-1841-48E1-84F7-F5EDFEE386B1}" dt="2023-12-18T05:28:59.790" v="3272" actId="115"/>
          <ac:spMkLst>
            <pc:docMk/>
            <pc:sldMk cId="3705170452" sldId="297"/>
            <ac:spMk id="2" creationId="{FF00FC4D-ADE8-444D-DD58-0855D6B18831}"/>
          </ac:spMkLst>
        </pc:spChg>
        <pc:spChg chg="mod">
          <ac:chgData name="XuMingle" userId="6accb246-f179-42e5-8cc4-2c1a8de5b234" providerId="ADAL" clId="{B5199469-1841-48E1-84F7-F5EDFEE386B1}" dt="2023-12-18T05:10:03.484" v="2519" actId="20577"/>
          <ac:spMkLst>
            <pc:docMk/>
            <pc:sldMk cId="3705170452" sldId="297"/>
            <ac:spMk id="4" creationId="{3B49A3CE-62A8-88CB-05ED-6A9D5512746B}"/>
          </ac:spMkLst>
        </pc:spChg>
        <pc:spChg chg="mod">
          <ac:chgData name="XuMingle" userId="6accb246-f179-42e5-8cc4-2c1a8de5b234" providerId="ADAL" clId="{B5199469-1841-48E1-84F7-F5EDFEE386B1}" dt="2023-12-18T05:13:37.686" v="2733"/>
          <ac:spMkLst>
            <pc:docMk/>
            <pc:sldMk cId="3705170452" sldId="297"/>
            <ac:spMk id="5" creationId="{72E7D628-64B8-E03E-AC7D-7E17CD875041}"/>
          </ac:spMkLst>
        </pc:spChg>
        <pc:picChg chg="add mod">
          <ac:chgData name="XuMingle" userId="6accb246-f179-42e5-8cc4-2c1a8de5b234" providerId="ADAL" clId="{B5199469-1841-48E1-84F7-F5EDFEE386B1}" dt="2023-12-18T05:14:15.735" v="2740" actId="1076"/>
          <ac:picMkLst>
            <pc:docMk/>
            <pc:sldMk cId="3705170452" sldId="297"/>
            <ac:picMk id="7" creationId="{C14B9102-71C9-3A40-FD47-092E1171326E}"/>
          </ac:picMkLst>
        </pc:picChg>
      </pc:sldChg>
      <pc:sldChg chg="modSp new mod">
        <pc:chgData name="XuMingle" userId="6accb246-f179-42e5-8cc4-2c1a8de5b234" providerId="ADAL" clId="{B5199469-1841-48E1-84F7-F5EDFEE386B1}" dt="2023-12-19T00:44:13.398" v="9833" actId="20577"/>
        <pc:sldMkLst>
          <pc:docMk/>
          <pc:sldMk cId="404325872" sldId="298"/>
        </pc:sldMkLst>
        <pc:spChg chg="mod">
          <ac:chgData name="XuMingle" userId="6accb246-f179-42e5-8cc4-2c1a8de5b234" providerId="ADAL" clId="{B5199469-1841-48E1-84F7-F5EDFEE386B1}" dt="2023-12-19T00:44:13.398" v="9833" actId="20577"/>
          <ac:spMkLst>
            <pc:docMk/>
            <pc:sldMk cId="404325872" sldId="298"/>
            <ac:spMk id="5" creationId="{A2392320-1827-39EF-88E7-AC99B5516B71}"/>
          </ac:spMkLst>
        </pc:spChg>
      </pc:sldChg>
      <pc:sldChg chg="modSp new mod">
        <pc:chgData name="XuMingle" userId="6accb246-f179-42e5-8cc4-2c1a8de5b234" providerId="ADAL" clId="{B5199469-1841-48E1-84F7-F5EDFEE386B1}" dt="2023-12-18T05:52:11.615" v="3389" actId="207"/>
        <pc:sldMkLst>
          <pc:docMk/>
          <pc:sldMk cId="993042063" sldId="299"/>
        </pc:sldMkLst>
        <pc:spChg chg="mod">
          <ac:chgData name="XuMingle" userId="6accb246-f179-42e5-8cc4-2c1a8de5b234" providerId="ADAL" clId="{B5199469-1841-48E1-84F7-F5EDFEE386B1}" dt="2023-12-18T05:52:11.615" v="3389" actId="207"/>
          <ac:spMkLst>
            <pc:docMk/>
            <pc:sldMk cId="993042063" sldId="299"/>
            <ac:spMk id="5" creationId="{D4525011-88A9-A5C7-4354-382FBC62D6C1}"/>
          </ac:spMkLst>
        </pc:spChg>
      </pc:sldChg>
      <pc:sldChg chg="addSp modSp new mod">
        <pc:chgData name="XuMingle" userId="6accb246-f179-42e5-8cc4-2c1a8de5b234" providerId="ADAL" clId="{B5199469-1841-48E1-84F7-F5EDFEE386B1}" dt="2023-12-18T06:09:43.077" v="3406" actId="1076"/>
        <pc:sldMkLst>
          <pc:docMk/>
          <pc:sldMk cId="1672918164" sldId="300"/>
        </pc:sldMkLst>
        <pc:spChg chg="mod">
          <ac:chgData name="XuMingle" userId="6accb246-f179-42e5-8cc4-2c1a8de5b234" providerId="ADAL" clId="{B5199469-1841-48E1-84F7-F5EDFEE386B1}" dt="2023-12-18T05:21:13.061" v="3165" actId="20577"/>
          <ac:spMkLst>
            <pc:docMk/>
            <pc:sldMk cId="1672918164" sldId="300"/>
            <ac:spMk id="4" creationId="{089F8DC0-7D7D-0F4A-E8B5-F1CB3BFA2BD2}"/>
          </ac:spMkLst>
        </pc:spChg>
        <pc:spChg chg="mod">
          <ac:chgData name="XuMingle" userId="6accb246-f179-42e5-8cc4-2c1a8de5b234" providerId="ADAL" clId="{B5199469-1841-48E1-84F7-F5EDFEE386B1}" dt="2023-12-18T05:34:35.786" v="3342" actId="20577"/>
          <ac:spMkLst>
            <pc:docMk/>
            <pc:sldMk cId="1672918164" sldId="300"/>
            <ac:spMk id="5" creationId="{6559F8A1-3568-B1F9-B991-B294E8E18567}"/>
          </ac:spMkLst>
        </pc:spChg>
        <pc:picChg chg="add mod modCrop">
          <ac:chgData name="XuMingle" userId="6accb246-f179-42e5-8cc4-2c1a8de5b234" providerId="ADAL" clId="{B5199469-1841-48E1-84F7-F5EDFEE386B1}" dt="2023-12-18T06:09:09.062" v="3403" actId="12788"/>
          <ac:picMkLst>
            <pc:docMk/>
            <pc:sldMk cId="1672918164" sldId="300"/>
            <ac:picMk id="7" creationId="{D95FCD61-A8CD-2D60-E984-3F1B62BAC93B}"/>
          </ac:picMkLst>
        </pc:picChg>
        <pc:picChg chg="add mod modCrop">
          <ac:chgData name="XuMingle" userId="6accb246-f179-42e5-8cc4-2c1a8de5b234" providerId="ADAL" clId="{B5199469-1841-48E1-84F7-F5EDFEE386B1}" dt="2023-12-18T06:09:43.077" v="3406" actId="1076"/>
          <ac:picMkLst>
            <pc:docMk/>
            <pc:sldMk cId="1672918164" sldId="300"/>
            <ac:picMk id="8" creationId="{B5F3EDCC-93A4-0715-25F2-B972696C0061}"/>
          </ac:picMkLst>
        </pc:picChg>
      </pc:sldChg>
      <pc:sldChg chg="addSp modSp new mod">
        <pc:chgData name="XuMingle" userId="6accb246-f179-42e5-8cc4-2c1a8de5b234" providerId="ADAL" clId="{B5199469-1841-48E1-84F7-F5EDFEE386B1}" dt="2023-12-18T05:24:48.564" v="3191" actId="1076"/>
        <pc:sldMkLst>
          <pc:docMk/>
          <pc:sldMk cId="1747174827" sldId="301"/>
        </pc:sldMkLst>
        <pc:spChg chg="mod">
          <ac:chgData name="XuMingle" userId="6accb246-f179-42e5-8cc4-2c1a8de5b234" providerId="ADAL" clId="{B5199469-1841-48E1-84F7-F5EDFEE386B1}" dt="2023-12-18T05:23:43.936" v="3178" actId="20577"/>
          <ac:spMkLst>
            <pc:docMk/>
            <pc:sldMk cId="1747174827" sldId="301"/>
            <ac:spMk id="5" creationId="{9E672639-E80D-1BDD-EF4A-05CA6953AE17}"/>
          </ac:spMkLst>
        </pc:spChg>
        <pc:picChg chg="add mod">
          <ac:chgData name="XuMingle" userId="6accb246-f179-42e5-8cc4-2c1a8de5b234" providerId="ADAL" clId="{B5199469-1841-48E1-84F7-F5EDFEE386B1}" dt="2023-12-18T05:24:45.660" v="3189" actId="12788"/>
          <ac:picMkLst>
            <pc:docMk/>
            <pc:sldMk cId="1747174827" sldId="301"/>
            <ac:picMk id="7" creationId="{7FA3C9F6-EC36-46F6-173F-0270400D8000}"/>
          </ac:picMkLst>
        </pc:picChg>
        <pc:picChg chg="add mod">
          <ac:chgData name="XuMingle" userId="6accb246-f179-42e5-8cc4-2c1a8de5b234" providerId="ADAL" clId="{B5199469-1841-48E1-84F7-F5EDFEE386B1}" dt="2023-12-18T05:24:48.564" v="3191" actId="1076"/>
          <ac:picMkLst>
            <pc:docMk/>
            <pc:sldMk cId="1747174827" sldId="301"/>
            <ac:picMk id="9" creationId="{0F395E7A-7030-153B-8DBB-80F2A39BF696}"/>
          </ac:picMkLst>
        </pc:picChg>
      </pc:sldChg>
      <pc:sldChg chg="addSp modSp new mod">
        <pc:chgData name="XuMingle" userId="6accb246-f179-42e5-8cc4-2c1a8de5b234" providerId="ADAL" clId="{B5199469-1841-48E1-84F7-F5EDFEE386B1}" dt="2023-12-18T06:11:21.301" v="3415"/>
        <pc:sldMkLst>
          <pc:docMk/>
          <pc:sldMk cId="1080471666" sldId="302"/>
        </pc:sldMkLst>
        <pc:spChg chg="mod">
          <ac:chgData name="XuMingle" userId="6accb246-f179-42e5-8cc4-2c1a8de5b234" providerId="ADAL" clId="{B5199469-1841-48E1-84F7-F5EDFEE386B1}" dt="2023-12-18T06:11:05.363" v="3410" actId="20577"/>
          <ac:spMkLst>
            <pc:docMk/>
            <pc:sldMk cId="1080471666" sldId="302"/>
            <ac:spMk id="5" creationId="{5E279B80-D003-9D96-21BE-F903CC1C0EC7}"/>
          </ac:spMkLst>
        </pc:spChg>
        <pc:picChg chg="add mod modCrop">
          <ac:chgData name="XuMingle" userId="6accb246-f179-42e5-8cc4-2c1a8de5b234" providerId="ADAL" clId="{B5199469-1841-48E1-84F7-F5EDFEE386B1}" dt="2023-12-18T06:11:21.301" v="3415"/>
          <ac:picMkLst>
            <pc:docMk/>
            <pc:sldMk cId="1080471666" sldId="302"/>
            <ac:picMk id="7" creationId="{1DE7949A-AC3A-093F-6370-E37DE2A59E89}"/>
          </ac:picMkLst>
        </pc:picChg>
      </pc:sldChg>
      <pc:sldChg chg="addSp modSp new mod ord">
        <pc:chgData name="XuMingle" userId="6accb246-f179-42e5-8cc4-2c1a8de5b234" providerId="ADAL" clId="{B5199469-1841-48E1-84F7-F5EDFEE386B1}" dt="2023-12-18T06:13:31.349" v="3489" actId="20577"/>
        <pc:sldMkLst>
          <pc:docMk/>
          <pc:sldMk cId="549918874" sldId="303"/>
        </pc:sldMkLst>
        <pc:spChg chg="mod">
          <ac:chgData name="XuMingle" userId="6accb246-f179-42e5-8cc4-2c1a8de5b234" providerId="ADAL" clId="{B5199469-1841-48E1-84F7-F5EDFEE386B1}" dt="2023-12-18T06:13:31.349" v="3489" actId="20577"/>
          <ac:spMkLst>
            <pc:docMk/>
            <pc:sldMk cId="549918874" sldId="303"/>
            <ac:spMk id="4" creationId="{8050C07F-C320-1957-EAEC-A68285C420F0}"/>
          </ac:spMkLst>
        </pc:spChg>
        <pc:spChg chg="mod">
          <ac:chgData name="XuMingle" userId="6accb246-f179-42e5-8cc4-2c1a8de5b234" providerId="ADAL" clId="{B5199469-1841-48E1-84F7-F5EDFEE386B1}" dt="2023-12-18T06:12:34.926" v="3420" actId="20577"/>
          <ac:spMkLst>
            <pc:docMk/>
            <pc:sldMk cId="549918874" sldId="303"/>
            <ac:spMk id="5" creationId="{0565512B-7D80-8697-2C25-AD59A41E918A}"/>
          </ac:spMkLst>
        </pc:spChg>
        <pc:picChg chg="add">
          <ac:chgData name="XuMingle" userId="6accb246-f179-42e5-8cc4-2c1a8de5b234" providerId="ADAL" clId="{B5199469-1841-48E1-84F7-F5EDFEE386B1}" dt="2023-12-18T06:13:02.164" v="3423" actId="22"/>
          <ac:picMkLst>
            <pc:docMk/>
            <pc:sldMk cId="549918874" sldId="303"/>
            <ac:picMk id="7" creationId="{E5EA691B-BBC5-24EC-290D-D1C53C5E9E66}"/>
          </ac:picMkLst>
        </pc:picChg>
      </pc:sldChg>
      <pc:sldChg chg="addSp modSp new mod">
        <pc:chgData name="XuMingle" userId="6accb246-f179-42e5-8cc4-2c1a8de5b234" providerId="ADAL" clId="{B5199469-1841-48E1-84F7-F5EDFEE386B1}" dt="2023-12-18T06:19:02.051" v="3564" actId="1076"/>
        <pc:sldMkLst>
          <pc:docMk/>
          <pc:sldMk cId="1407121625" sldId="304"/>
        </pc:sldMkLst>
        <pc:spChg chg="mod">
          <ac:chgData name="XuMingle" userId="6accb246-f179-42e5-8cc4-2c1a8de5b234" providerId="ADAL" clId="{B5199469-1841-48E1-84F7-F5EDFEE386B1}" dt="2023-12-18T06:18:54.948" v="3563" actId="20577"/>
          <ac:spMkLst>
            <pc:docMk/>
            <pc:sldMk cId="1407121625" sldId="304"/>
            <ac:spMk id="4" creationId="{513C6B10-4E37-204A-7F30-D8F646093202}"/>
          </ac:spMkLst>
        </pc:spChg>
        <pc:picChg chg="add mod">
          <ac:chgData name="XuMingle" userId="6accb246-f179-42e5-8cc4-2c1a8de5b234" providerId="ADAL" clId="{B5199469-1841-48E1-84F7-F5EDFEE386B1}" dt="2023-12-18T06:19:02.051" v="3564" actId="1076"/>
          <ac:picMkLst>
            <pc:docMk/>
            <pc:sldMk cId="1407121625" sldId="304"/>
            <ac:picMk id="7" creationId="{08876FB0-37E7-7C4E-DB1E-809EAA6CB871}"/>
          </ac:picMkLst>
        </pc:picChg>
        <pc:picChg chg="add mod">
          <ac:chgData name="XuMingle" userId="6accb246-f179-42e5-8cc4-2c1a8de5b234" providerId="ADAL" clId="{B5199469-1841-48E1-84F7-F5EDFEE386B1}" dt="2023-12-18T06:18:31.620" v="3497" actId="1076"/>
          <ac:picMkLst>
            <pc:docMk/>
            <pc:sldMk cId="1407121625" sldId="304"/>
            <ac:picMk id="9" creationId="{BB379E7C-4B50-4758-4F74-34E420960DBD}"/>
          </ac:picMkLst>
        </pc:picChg>
      </pc:sldChg>
      <pc:sldChg chg="addSp delSp modSp new mod">
        <pc:chgData name="XuMingle" userId="6accb246-f179-42e5-8cc4-2c1a8de5b234" providerId="ADAL" clId="{B5199469-1841-48E1-84F7-F5EDFEE386B1}" dt="2023-12-18T06:52:42.251" v="4774" actId="27116"/>
        <pc:sldMkLst>
          <pc:docMk/>
          <pc:sldMk cId="3812426263" sldId="305"/>
        </pc:sldMkLst>
        <pc:spChg chg="mod">
          <ac:chgData name="XuMingle" userId="6accb246-f179-42e5-8cc4-2c1a8de5b234" providerId="ADAL" clId="{B5199469-1841-48E1-84F7-F5EDFEE386B1}" dt="2023-12-18T06:29:31.526" v="4252" actId="20577"/>
          <ac:spMkLst>
            <pc:docMk/>
            <pc:sldMk cId="3812426263" sldId="305"/>
            <ac:spMk id="2" creationId="{680C0790-07FD-6710-94F1-22DACFF9F761}"/>
          </ac:spMkLst>
        </pc:spChg>
        <pc:spChg chg="mod">
          <ac:chgData name="XuMingle" userId="6accb246-f179-42e5-8cc4-2c1a8de5b234" providerId="ADAL" clId="{B5199469-1841-48E1-84F7-F5EDFEE386B1}" dt="2023-12-18T06:24:21.676" v="3833" actId="20577"/>
          <ac:spMkLst>
            <pc:docMk/>
            <pc:sldMk cId="3812426263" sldId="305"/>
            <ac:spMk id="4" creationId="{3390479C-00E4-17CE-880A-B690EEE48DD5}"/>
          </ac:spMkLst>
        </pc:spChg>
        <pc:graphicFrameChg chg="add mod modGraphic">
          <ac:chgData name="XuMingle" userId="6accb246-f179-42e5-8cc4-2c1a8de5b234" providerId="ADAL" clId="{B5199469-1841-48E1-84F7-F5EDFEE386B1}" dt="2023-12-18T06:52:42.251" v="4774" actId="27116"/>
          <ac:graphicFrameMkLst>
            <pc:docMk/>
            <pc:sldMk cId="3812426263" sldId="305"/>
            <ac:graphicFrameMk id="7" creationId="{CAE3DF57-9076-C97E-6F56-739272FCD7B1}"/>
          </ac:graphicFrameMkLst>
        </pc:graphicFrameChg>
        <pc:graphicFrameChg chg="add mod modGraphic">
          <ac:chgData name="XuMingle" userId="6accb246-f179-42e5-8cc4-2c1a8de5b234" providerId="ADAL" clId="{B5199469-1841-48E1-84F7-F5EDFEE386B1}" dt="2023-12-18T06:52:14.141" v="4773" actId="27116"/>
          <ac:graphicFrameMkLst>
            <pc:docMk/>
            <pc:sldMk cId="3812426263" sldId="305"/>
            <ac:graphicFrameMk id="9" creationId="{1FC229D6-1116-C610-BAE2-7EE8759423F5}"/>
          </ac:graphicFrameMkLst>
        </pc:graphicFrameChg>
        <pc:picChg chg="add del">
          <ac:chgData name="XuMingle" userId="6accb246-f179-42e5-8cc4-2c1a8de5b234" providerId="ADAL" clId="{B5199469-1841-48E1-84F7-F5EDFEE386B1}" dt="2023-12-18T06:38:28.505" v="4602" actId="478"/>
          <ac:picMkLst>
            <pc:docMk/>
            <pc:sldMk cId="3812426263" sldId="305"/>
            <ac:picMk id="2050" creationId="{0308EE49-136D-E115-AA91-89AAA4C8A5D4}"/>
          </ac:picMkLst>
        </pc:picChg>
        <pc:picChg chg="add del mod">
          <ac:chgData name="XuMingle" userId="6accb246-f179-42e5-8cc4-2c1a8de5b234" providerId="ADAL" clId="{B5199469-1841-48E1-84F7-F5EDFEE386B1}" dt="2023-12-18T06:43:34.516" v="4671" actId="21"/>
          <ac:picMkLst>
            <pc:docMk/>
            <pc:sldMk cId="3812426263" sldId="305"/>
            <ac:picMk id="2052" creationId="{750E12D2-CE07-3E9B-619C-1F08E6111CC9}"/>
          </ac:picMkLst>
        </pc:picChg>
      </pc:sldChg>
      <pc:sldChg chg="addSp modSp new mod ord">
        <pc:chgData name="XuMingle" userId="6accb246-f179-42e5-8cc4-2c1a8de5b234" providerId="ADAL" clId="{B5199469-1841-48E1-84F7-F5EDFEE386B1}" dt="2023-12-18T06:37:57.154" v="4600" actId="1076"/>
        <pc:sldMkLst>
          <pc:docMk/>
          <pc:sldMk cId="1618444156" sldId="306"/>
        </pc:sldMkLst>
        <pc:spChg chg="mod">
          <ac:chgData name="XuMingle" userId="6accb246-f179-42e5-8cc4-2c1a8de5b234" providerId="ADAL" clId="{B5199469-1841-48E1-84F7-F5EDFEE386B1}" dt="2023-12-18T06:37:52.192" v="4598" actId="20577"/>
          <ac:spMkLst>
            <pc:docMk/>
            <pc:sldMk cId="1618444156" sldId="306"/>
            <ac:spMk id="2" creationId="{6AD2C5E1-459E-C374-AD51-AE097C792736}"/>
          </ac:spMkLst>
        </pc:spChg>
        <pc:spChg chg="mod">
          <ac:chgData name="XuMingle" userId="6accb246-f179-42e5-8cc4-2c1a8de5b234" providerId="ADAL" clId="{B5199469-1841-48E1-84F7-F5EDFEE386B1}" dt="2023-12-18T06:24:33.957" v="3871" actId="20577"/>
          <ac:spMkLst>
            <pc:docMk/>
            <pc:sldMk cId="1618444156" sldId="306"/>
            <ac:spMk id="4" creationId="{5834A07E-0273-1387-17D0-51DF3D90545F}"/>
          </ac:spMkLst>
        </pc:spChg>
        <pc:spChg chg="mod">
          <ac:chgData name="XuMingle" userId="6accb246-f179-42e5-8cc4-2c1a8de5b234" providerId="ADAL" clId="{B5199469-1841-48E1-84F7-F5EDFEE386B1}" dt="2023-12-18T06:36:58.979" v="4547" actId="20577"/>
          <ac:spMkLst>
            <pc:docMk/>
            <pc:sldMk cId="1618444156" sldId="306"/>
            <ac:spMk id="5" creationId="{A2B8E6BF-C3CA-3BFE-E136-338240A07DC3}"/>
          </ac:spMkLst>
        </pc:spChg>
        <pc:picChg chg="add mod">
          <ac:chgData name="XuMingle" userId="6accb246-f179-42e5-8cc4-2c1a8de5b234" providerId="ADAL" clId="{B5199469-1841-48E1-84F7-F5EDFEE386B1}" dt="2023-12-18T06:37:54.579" v="4599" actId="1076"/>
          <ac:picMkLst>
            <pc:docMk/>
            <pc:sldMk cId="1618444156" sldId="306"/>
            <ac:picMk id="7" creationId="{148F071F-5AEC-E86C-38E1-A2742FB35456}"/>
          </ac:picMkLst>
        </pc:picChg>
        <pc:picChg chg="add mod">
          <ac:chgData name="XuMingle" userId="6accb246-f179-42e5-8cc4-2c1a8de5b234" providerId="ADAL" clId="{B5199469-1841-48E1-84F7-F5EDFEE386B1}" dt="2023-12-18T06:37:57.154" v="4600" actId="1076"/>
          <ac:picMkLst>
            <pc:docMk/>
            <pc:sldMk cId="1618444156" sldId="306"/>
            <ac:picMk id="9" creationId="{15E446CA-238A-90AD-8A11-8F58A8205D1D}"/>
          </ac:picMkLst>
        </pc:picChg>
      </pc:sldChg>
      <pc:sldChg chg="addSp modSp new mod">
        <pc:chgData name="XuMingle" userId="6accb246-f179-42e5-8cc4-2c1a8de5b234" providerId="ADAL" clId="{B5199469-1841-48E1-84F7-F5EDFEE386B1}" dt="2023-12-18T06:48:45.091" v="4737" actId="108"/>
        <pc:sldMkLst>
          <pc:docMk/>
          <pc:sldMk cId="1561821099" sldId="307"/>
        </pc:sldMkLst>
        <pc:spChg chg="mod">
          <ac:chgData name="XuMingle" userId="6accb246-f179-42e5-8cc4-2c1a8de5b234" providerId="ADAL" clId="{B5199469-1841-48E1-84F7-F5EDFEE386B1}" dt="2023-12-18T06:42:59.221" v="4661" actId="20577"/>
          <ac:spMkLst>
            <pc:docMk/>
            <pc:sldMk cId="1561821099" sldId="307"/>
            <ac:spMk id="2" creationId="{5BFB8BE4-5E5C-FF3C-878B-0D81B4E27AEC}"/>
          </ac:spMkLst>
        </pc:spChg>
        <pc:spChg chg="mod">
          <ac:chgData name="XuMingle" userId="6accb246-f179-42e5-8cc4-2c1a8de5b234" providerId="ADAL" clId="{B5199469-1841-48E1-84F7-F5EDFEE386B1}" dt="2023-12-18T06:48:45.091" v="4737" actId="108"/>
          <ac:spMkLst>
            <pc:docMk/>
            <pc:sldMk cId="1561821099" sldId="307"/>
            <ac:spMk id="5" creationId="{608B6847-E559-8CCC-A6F0-5713BDD15FBC}"/>
          </ac:spMkLst>
        </pc:spChg>
        <pc:picChg chg="add mod">
          <ac:chgData name="XuMingle" userId="6accb246-f179-42e5-8cc4-2c1a8de5b234" providerId="ADAL" clId="{B5199469-1841-48E1-84F7-F5EDFEE386B1}" dt="2023-12-18T06:43:06.152" v="4663" actId="1076"/>
          <ac:picMkLst>
            <pc:docMk/>
            <pc:sldMk cId="1561821099" sldId="307"/>
            <ac:picMk id="7" creationId="{519CD5E9-739D-AF25-EE97-971392AF930B}"/>
          </ac:picMkLst>
        </pc:picChg>
      </pc:sldChg>
      <pc:sldChg chg="addSp delSp modSp new mod">
        <pc:chgData name="XuMingle" userId="6accb246-f179-42e5-8cc4-2c1a8de5b234" providerId="ADAL" clId="{B5199469-1841-48E1-84F7-F5EDFEE386B1}" dt="2023-12-19T00:38:37.596" v="9811" actId="20577"/>
        <pc:sldMkLst>
          <pc:docMk/>
          <pc:sldMk cId="4032026517" sldId="308"/>
        </pc:sldMkLst>
        <pc:spChg chg="add del mod">
          <ac:chgData name="XuMingle" userId="6accb246-f179-42e5-8cc4-2c1a8de5b234" providerId="ADAL" clId="{B5199469-1841-48E1-84F7-F5EDFEE386B1}" dt="2023-12-19T00:37:32.774" v="9734" actId="478"/>
          <ac:spMkLst>
            <pc:docMk/>
            <pc:sldMk cId="4032026517" sldId="308"/>
            <ac:spMk id="2" creationId="{FE3FA778-947E-74D0-4D18-3C0CD0895D33}"/>
          </ac:spMkLst>
        </pc:spChg>
        <pc:spChg chg="mod">
          <ac:chgData name="XuMingle" userId="6accb246-f179-42e5-8cc4-2c1a8de5b234" providerId="ADAL" clId="{B5199469-1841-48E1-84F7-F5EDFEE386B1}" dt="2023-12-19T00:35:09.596" v="9707" actId="20577"/>
          <ac:spMkLst>
            <pc:docMk/>
            <pc:sldMk cId="4032026517" sldId="308"/>
            <ac:spMk id="5" creationId="{9066726F-3CC9-8824-2C75-01B11608B1B1}"/>
          </ac:spMkLst>
        </pc:spChg>
        <pc:spChg chg="add mod">
          <ac:chgData name="XuMingle" userId="6accb246-f179-42e5-8cc4-2c1a8de5b234" providerId="ADAL" clId="{B5199469-1841-48E1-84F7-F5EDFEE386B1}" dt="2023-12-19T00:38:37.596" v="9811" actId="20577"/>
          <ac:spMkLst>
            <pc:docMk/>
            <pc:sldMk cId="4032026517" sldId="308"/>
            <ac:spMk id="16" creationId="{18F9DA9D-38B7-0CF4-6364-A938FFB5A97B}"/>
          </ac:spMkLst>
        </pc:spChg>
        <pc:spChg chg="add mod">
          <ac:chgData name="XuMingle" userId="6accb246-f179-42e5-8cc4-2c1a8de5b234" providerId="ADAL" clId="{B5199469-1841-48E1-84F7-F5EDFEE386B1}" dt="2023-12-19T00:38:35.117" v="9810" actId="20577"/>
          <ac:spMkLst>
            <pc:docMk/>
            <pc:sldMk cId="4032026517" sldId="308"/>
            <ac:spMk id="17" creationId="{0D30ECA9-3EA3-00D7-3A11-32EB9D38439D}"/>
          </ac:spMkLst>
        </pc:spChg>
        <pc:picChg chg="add mod">
          <ac:chgData name="XuMingle" userId="6accb246-f179-42e5-8cc4-2c1a8de5b234" providerId="ADAL" clId="{B5199469-1841-48E1-84F7-F5EDFEE386B1}" dt="2023-12-19T00:36:51.057" v="9708" actId="1076"/>
          <ac:picMkLst>
            <pc:docMk/>
            <pc:sldMk cId="4032026517" sldId="308"/>
            <ac:picMk id="6" creationId="{E62CFC4B-D7D7-6FD4-7358-69E6C8676222}"/>
          </ac:picMkLst>
        </pc:picChg>
        <pc:picChg chg="add mod">
          <ac:chgData name="XuMingle" userId="6accb246-f179-42e5-8cc4-2c1a8de5b234" providerId="ADAL" clId="{B5199469-1841-48E1-84F7-F5EDFEE386B1}" dt="2023-12-19T00:36:58.756" v="9712" actId="1076"/>
          <ac:picMkLst>
            <pc:docMk/>
            <pc:sldMk cId="4032026517" sldId="308"/>
            <ac:picMk id="8" creationId="{96D94983-ECB5-7F99-44DA-C016EBF3313F}"/>
          </ac:picMkLst>
        </pc:picChg>
        <pc:picChg chg="add mod">
          <ac:chgData name="XuMingle" userId="6accb246-f179-42e5-8cc4-2c1a8de5b234" providerId="ADAL" clId="{B5199469-1841-48E1-84F7-F5EDFEE386B1}" dt="2023-12-19T00:38:30.544" v="9807" actId="1076"/>
          <ac:picMkLst>
            <pc:docMk/>
            <pc:sldMk cId="4032026517" sldId="308"/>
            <ac:picMk id="10" creationId="{0A21E2F3-2AFD-66DA-0689-15EB64087E42}"/>
          </ac:picMkLst>
        </pc:picChg>
        <pc:picChg chg="add del mod ord">
          <ac:chgData name="XuMingle" userId="6accb246-f179-42e5-8cc4-2c1a8de5b234" providerId="ADAL" clId="{B5199469-1841-48E1-84F7-F5EDFEE386B1}" dt="2023-12-19T00:37:00.167" v="9714" actId="22"/>
          <ac:picMkLst>
            <pc:docMk/>
            <pc:sldMk cId="4032026517" sldId="308"/>
            <ac:picMk id="12" creationId="{990BCAB5-68D0-492A-C081-F5F8A12FAD4D}"/>
          </ac:picMkLst>
        </pc:picChg>
        <pc:picChg chg="add del mod ord">
          <ac:chgData name="XuMingle" userId="6accb246-f179-42e5-8cc4-2c1a8de5b234" providerId="ADAL" clId="{B5199469-1841-48E1-84F7-F5EDFEE386B1}" dt="2023-12-19T00:37:14.137" v="9716" actId="22"/>
          <ac:picMkLst>
            <pc:docMk/>
            <pc:sldMk cId="4032026517" sldId="308"/>
            <ac:picMk id="14" creationId="{167369DB-ECAD-1BD6-DA5A-6D61D63FEF90}"/>
          </ac:picMkLst>
        </pc:picChg>
      </pc:sldChg>
      <pc:sldChg chg="modSp new del mod ord">
        <pc:chgData name="XuMingle" userId="6accb246-f179-42e5-8cc4-2c1a8de5b234" providerId="ADAL" clId="{B5199469-1841-48E1-84F7-F5EDFEE386B1}" dt="2023-12-18T06:48:47.785" v="4738" actId="47"/>
        <pc:sldMkLst>
          <pc:docMk/>
          <pc:sldMk cId="3232007428" sldId="309"/>
        </pc:sldMkLst>
        <pc:spChg chg="mod">
          <ac:chgData name="XuMingle" userId="6accb246-f179-42e5-8cc4-2c1a8de5b234" providerId="ADAL" clId="{B5199469-1841-48E1-84F7-F5EDFEE386B1}" dt="2023-12-18T06:46:57.756" v="4731" actId="20577"/>
          <ac:spMkLst>
            <pc:docMk/>
            <pc:sldMk cId="3232007428" sldId="309"/>
            <ac:spMk id="5" creationId="{AE4B8F5D-FF4C-F503-9A8A-C59D0FCA45F5}"/>
          </ac:spMkLst>
        </pc:spChg>
      </pc:sldChg>
      <pc:sldChg chg="addSp modSp new mod">
        <pc:chgData name="XuMingle" userId="6accb246-f179-42e5-8cc4-2c1a8de5b234" providerId="ADAL" clId="{B5199469-1841-48E1-84F7-F5EDFEE386B1}" dt="2023-12-18T06:59:49.712" v="4945" actId="1076"/>
        <pc:sldMkLst>
          <pc:docMk/>
          <pc:sldMk cId="3409094819" sldId="309"/>
        </pc:sldMkLst>
        <pc:spChg chg="mod">
          <ac:chgData name="XuMingle" userId="6accb246-f179-42e5-8cc4-2c1a8de5b234" providerId="ADAL" clId="{B5199469-1841-48E1-84F7-F5EDFEE386B1}" dt="2023-12-18T06:59:46.388" v="4943" actId="20577"/>
          <ac:spMkLst>
            <pc:docMk/>
            <pc:sldMk cId="3409094819" sldId="309"/>
            <ac:spMk id="2" creationId="{B7548ABD-8630-97DC-E94D-906F573465BE}"/>
          </ac:spMkLst>
        </pc:spChg>
        <pc:spChg chg="mod">
          <ac:chgData name="XuMingle" userId="6accb246-f179-42e5-8cc4-2c1a8de5b234" providerId="ADAL" clId="{B5199469-1841-48E1-84F7-F5EDFEE386B1}" dt="2023-12-18T06:55:20.586" v="4790" actId="20577"/>
          <ac:spMkLst>
            <pc:docMk/>
            <pc:sldMk cId="3409094819" sldId="309"/>
            <ac:spMk id="4" creationId="{683CD3F1-280B-BACC-8C61-FA66C907694D}"/>
          </ac:spMkLst>
        </pc:spChg>
        <pc:spChg chg="mod">
          <ac:chgData name="XuMingle" userId="6accb246-f179-42e5-8cc4-2c1a8de5b234" providerId="ADAL" clId="{B5199469-1841-48E1-84F7-F5EDFEE386B1}" dt="2023-12-18T06:58:09.445" v="4821" actId="20577"/>
          <ac:spMkLst>
            <pc:docMk/>
            <pc:sldMk cId="3409094819" sldId="309"/>
            <ac:spMk id="5" creationId="{CED38317-42B0-FB6F-C80C-D02162686631}"/>
          </ac:spMkLst>
        </pc:spChg>
        <pc:picChg chg="add mod">
          <ac:chgData name="XuMingle" userId="6accb246-f179-42e5-8cc4-2c1a8de5b234" providerId="ADAL" clId="{B5199469-1841-48E1-84F7-F5EDFEE386B1}" dt="2023-12-18T06:59:49.712" v="4945" actId="1076"/>
          <ac:picMkLst>
            <pc:docMk/>
            <pc:sldMk cId="3409094819" sldId="309"/>
            <ac:picMk id="7" creationId="{D888ED8D-754A-A507-21D9-14B4E197448F}"/>
          </ac:picMkLst>
        </pc:picChg>
        <pc:picChg chg="add mod modCrop">
          <ac:chgData name="XuMingle" userId="6accb246-f179-42e5-8cc4-2c1a8de5b234" providerId="ADAL" clId="{B5199469-1841-48E1-84F7-F5EDFEE386B1}" dt="2023-12-18T06:59:49.712" v="4945" actId="1076"/>
          <ac:picMkLst>
            <pc:docMk/>
            <pc:sldMk cId="3409094819" sldId="309"/>
            <ac:picMk id="9" creationId="{FA971B3B-56E3-E88E-8ED3-BD3178129818}"/>
          </ac:picMkLst>
        </pc:picChg>
        <pc:picChg chg="add mod">
          <ac:chgData name="XuMingle" userId="6accb246-f179-42e5-8cc4-2c1a8de5b234" providerId="ADAL" clId="{B5199469-1841-48E1-84F7-F5EDFEE386B1}" dt="2023-12-18T06:59:49.712" v="4945" actId="1076"/>
          <ac:picMkLst>
            <pc:docMk/>
            <pc:sldMk cId="3409094819" sldId="309"/>
            <ac:picMk id="11" creationId="{DF051B8C-5E7C-9206-F8F4-1AC2C5843691}"/>
          </ac:picMkLst>
        </pc:picChg>
      </pc:sldChg>
      <pc:sldChg chg="addSp delSp modSp new mod">
        <pc:chgData name="XuMingle" userId="6accb246-f179-42e5-8cc4-2c1a8de5b234" providerId="ADAL" clId="{B5199469-1841-48E1-84F7-F5EDFEE386B1}" dt="2023-12-18T07:17:06.080" v="5028" actId="14100"/>
        <pc:sldMkLst>
          <pc:docMk/>
          <pc:sldMk cId="1572092925" sldId="310"/>
        </pc:sldMkLst>
        <pc:spChg chg="mod">
          <ac:chgData name="XuMingle" userId="6accb246-f179-42e5-8cc4-2c1a8de5b234" providerId="ADAL" clId="{B5199469-1841-48E1-84F7-F5EDFEE386B1}" dt="2023-12-18T07:15:37.823" v="5016" actId="20577"/>
          <ac:spMkLst>
            <pc:docMk/>
            <pc:sldMk cId="1572092925" sldId="310"/>
            <ac:spMk id="4" creationId="{8F7A0D04-39D7-4461-9330-09D0E040698B}"/>
          </ac:spMkLst>
        </pc:spChg>
        <pc:spChg chg="mod">
          <ac:chgData name="XuMingle" userId="6accb246-f179-42e5-8cc4-2c1a8de5b234" providerId="ADAL" clId="{B5199469-1841-48E1-84F7-F5EDFEE386B1}" dt="2023-12-18T07:13:16.578" v="4985"/>
          <ac:spMkLst>
            <pc:docMk/>
            <pc:sldMk cId="1572092925" sldId="310"/>
            <ac:spMk id="5" creationId="{8193E574-A2A9-70B0-9FB9-AB6B27792596}"/>
          </ac:spMkLst>
        </pc:spChg>
        <pc:spChg chg="add del mod">
          <ac:chgData name="XuMingle" userId="6accb246-f179-42e5-8cc4-2c1a8de5b234" providerId="ADAL" clId="{B5199469-1841-48E1-84F7-F5EDFEE386B1}" dt="2023-12-18T07:11:59.741" v="4950" actId="478"/>
          <ac:spMkLst>
            <pc:docMk/>
            <pc:sldMk cId="1572092925" sldId="310"/>
            <ac:spMk id="6" creationId="{413FA18F-530F-A6F8-BB35-98361DE869B8}"/>
          </ac:spMkLst>
        </pc:spChg>
        <pc:spChg chg="add mod">
          <ac:chgData name="XuMingle" userId="6accb246-f179-42e5-8cc4-2c1a8de5b234" providerId="ADAL" clId="{B5199469-1841-48E1-84F7-F5EDFEE386B1}" dt="2023-12-18T07:17:06.080" v="5028" actId="14100"/>
          <ac:spMkLst>
            <pc:docMk/>
            <pc:sldMk cId="1572092925" sldId="310"/>
            <ac:spMk id="9" creationId="{0F2793DD-094C-48F7-AC26-39A645BB1C73}"/>
          </ac:spMkLst>
        </pc:spChg>
        <pc:spChg chg="add mod">
          <ac:chgData name="XuMingle" userId="6accb246-f179-42e5-8cc4-2c1a8de5b234" providerId="ADAL" clId="{B5199469-1841-48E1-84F7-F5EDFEE386B1}" dt="2023-12-18T07:16:59.004" v="5026" actId="14100"/>
          <ac:spMkLst>
            <pc:docMk/>
            <pc:sldMk cId="1572092925" sldId="310"/>
            <ac:spMk id="10" creationId="{A26F3D6F-1DA6-35AE-B798-E502125FBE8E}"/>
          </ac:spMkLst>
        </pc:spChg>
        <pc:picChg chg="add mod">
          <ac:chgData name="XuMingle" userId="6accb246-f179-42e5-8cc4-2c1a8de5b234" providerId="ADAL" clId="{B5199469-1841-48E1-84F7-F5EDFEE386B1}" dt="2023-12-18T07:16:47.653" v="5023" actId="1076"/>
          <ac:picMkLst>
            <pc:docMk/>
            <pc:sldMk cId="1572092925" sldId="310"/>
            <ac:picMk id="8" creationId="{B4BB09E7-087A-1D84-D01F-0D09829E2376}"/>
          </ac:picMkLst>
        </pc:picChg>
      </pc:sldChg>
      <pc:sldChg chg="addSp modSp new mod">
        <pc:chgData name="XuMingle" userId="6accb246-f179-42e5-8cc4-2c1a8de5b234" providerId="ADAL" clId="{B5199469-1841-48E1-84F7-F5EDFEE386B1}" dt="2023-12-18T07:23:14.924" v="5181"/>
        <pc:sldMkLst>
          <pc:docMk/>
          <pc:sldMk cId="2286293481" sldId="311"/>
        </pc:sldMkLst>
        <pc:spChg chg="mod">
          <ac:chgData name="XuMingle" userId="6accb246-f179-42e5-8cc4-2c1a8de5b234" providerId="ADAL" clId="{B5199469-1841-48E1-84F7-F5EDFEE386B1}" dt="2023-12-18T07:21:23.917" v="5137" actId="20577"/>
          <ac:spMkLst>
            <pc:docMk/>
            <pc:sldMk cId="2286293481" sldId="311"/>
            <ac:spMk id="4" creationId="{99C3C49A-1702-06ED-DC5E-F9F6796E2810}"/>
          </ac:spMkLst>
        </pc:spChg>
        <pc:spChg chg="mod">
          <ac:chgData name="XuMingle" userId="6accb246-f179-42e5-8cc4-2c1a8de5b234" providerId="ADAL" clId="{B5199469-1841-48E1-84F7-F5EDFEE386B1}" dt="2023-12-18T07:23:14.924" v="5181"/>
          <ac:spMkLst>
            <pc:docMk/>
            <pc:sldMk cId="2286293481" sldId="311"/>
            <ac:spMk id="5" creationId="{048823BC-6708-C0AA-97C4-DD187FFE1B5B}"/>
          </ac:spMkLst>
        </pc:spChg>
        <pc:picChg chg="add mod">
          <ac:chgData name="XuMingle" userId="6accb246-f179-42e5-8cc4-2c1a8de5b234" providerId="ADAL" clId="{B5199469-1841-48E1-84F7-F5EDFEE386B1}" dt="2023-12-18T07:20:48.561" v="5045" actId="1076"/>
          <ac:picMkLst>
            <pc:docMk/>
            <pc:sldMk cId="2286293481" sldId="311"/>
            <ac:picMk id="7" creationId="{7F3812B1-3FE9-6016-749E-9F827E0B124A}"/>
          </ac:picMkLst>
        </pc:picChg>
        <pc:picChg chg="add mod">
          <ac:chgData name="XuMingle" userId="6accb246-f179-42e5-8cc4-2c1a8de5b234" providerId="ADAL" clId="{B5199469-1841-48E1-84F7-F5EDFEE386B1}" dt="2023-12-18T07:20:23.324" v="5042" actId="1076"/>
          <ac:picMkLst>
            <pc:docMk/>
            <pc:sldMk cId="2286293481" sldId="311"/>
            <ac:picMk id="9" creationId="{8E42E676-1BB5-AD0B-CD05-0B187FDAE10D}"/>
          </ac:picMkLst>
        </pc:picChg>
        <pc:picChg chg="add mod">
          <ac:chgData name="XuMingle" userId="6accb246-f179-42e5-8cc4-2c1a8de5b234" providerId="ADAL" clId="{B5199469-1841-48E1-84F7-F5EDFEE386B1}" dt="2023-12-18T07:21:28.935" v="5139" actId="1076"/>
          <ac:picMkLst>
            <pc:docMk/>
            <pc:sldMk cId="2286293481" sldId="311"/>
            <ac:picMk id="11" creationId="{15CB64DC-4D48-31E2-2008-318F39B2B27D}"/>
          </ac:picMkLst>
        </pc:picChg>
      </pc:sldChg>
      <pc:sldChg chg="addSp modSp new mod">
        <pc:chgData name="XuMingle" userId="6accb246-f179-42e5-8cc4-2c1a8de5b234" providerId="ADAL" clId="{B5199469-1841-48E1-84F7-F5EDFEE386B1}" dt="2023-12-18T07:45:39.253" v="5261" actId="20577"/>
        <pc:sldMkLst>
          <pc:docMk/>
          <pc:sldMk cId="2184522577" sldId="312"/>
        </pc:sldMkLst>
        <pc:spChg chg="mod">
          <ac:chgData name="XuMingle" userId="6accb246-f179-42e5-8cc4-2c1a8de5b234" providerId="ADAL" clId="{B5199469-1841-48E1-84F7-F5EDFEE386B1}" dt="2023-12-18T07:44:57.099" v="5251" actId="20577"/>
          <ac:spMkLst>
            <pc:docMk/>
            <pc:sldMk cId="2184522577" sldId="312"/>
            <ac:spMk id="4" creationId="{57AF573B-7E5A-E8A9-D709-6926D273B16C}"/>
          </ac:spMkLst>
        </pc:spChg>
        <pc:spChg chg="mod">
          <ac:chgData name="XuMingle" userId="6accb246-f179-42e5-8cc4-2c1a8de5b234" providerId="ADAL" clId="{B5199469-1841-48E1-84F7-F5EDFEE386B1}" dt="2023-12-18T07:45:39.253" v="5261" actId="20577"/>
          <ac:spMkLst>
            <pc:docMk/>
            <pc:sldMk cId="2184522577" sldId="312"/>
            <ac:spMk id="5" creationId="{03390E58-FDEE-A55C-0131-2EBC1F176925}"/>
          </ac:spMkLst>
        </pc:spChg>
        <pc:picChg chg="add mod">
          <ac:chgData name="XuMingle" userId="6accb246-f179-42e5-8cc4-2c1a8de5b234" providerId="ADAL" clId="{B5199469-1841-48E1-84F7-F5EDFEE386B1}" dt="2023-12-18T07:44:25.638" v="5185" actId="1076"/>
          <ac:picMkLst>
            <pc:docMk/>
            <pc:sldMk cId="2184522577" sldId="312"/>
            <ac:picMk id="7" creationId="{355D2ED3-506E-306E-0349-500F4602D7C0}"/>
          </ac:picMkLst>
        </pc:picChg>
      </pc:sldChg>
      <pc:sldChg chg="addSp modSp new mod">
        <pc:chgData name="XuMingle" userId="6accb246-f179-42e5-8cc4-2c1a8de5b234" providerId="ADAL" clId="{B5199469-1841-48E1-84F7-F5EDFEE386B1}" dt="2023-12-19T00:47:07.701" v="9955" actId="207"/>
        <pc:sldMkLst>
          <pc:docMk/>
          <pc:sldMk cId="627019947" sldId="313"/>
        </pc:sldMkLst>
        <pc:spChg chg="mod">
          <ac:chgData name="XuMingle" userId="6accb246-f179-42e5-8cc4-2c1a8de5b234" providerId="ADAL" clId="{B5199469-1841-48E1-84F7-F5EDFEE386B1}" dt="2023-12-18T07:54:46.599" v="5373" actId="20577"/>
          <ac:spMkLst>
            <pc:docMk/>
            <pc:sldMk cId="627019947" sldId="313"/>
            <ac:spMk id="2" creationId="{CBC7D9B8-AB0F-3560-08E9-3B9E14BB458E}"/>
          </ac:spMkLst>
        </pc:spChg>
        <pc:spChg chg="mod">
          <ac:chgData name="XuMingle" userId="6accb246-f179-42e5-8cc4-2c1a8de5b234" providerId="ADAL" clId="{B5199469-1841-48E1-84F7-F5EDFEE386B1}" dt="2023-12-19T00:47:07.701" v="9955" actId="207"/>
          <ac:spMkLst>
            <pc:docMk/>
            <pc:sldMk cId="627019947" sldId="313"/>
            <ac:spMk id="4" creationId="{84B73B45-003F-54F6-2609-BD3D9AC3E391}"/>
          </ac:spMkLst>
        </pc:spChg>
        <pc:spChg chg="mod">
          <ac:chgData name="XuMingle" userId="6accb246-f179-42e5-8cc4-2c1a8de5b234" providerId="ADAL" clId="{B5199469-1841-48E1-84F7-F5EDFEE386B1}" dt="2023-12-18T07:54:56.624" v="5375" actId="20577"/>
          <ac:spMkLst>
            <pc:docMk/>
            <pc:sldMk cId="627019947" sldId="313"/>
            <ac:spMk id="5" creationId="{1AE6F11D-91DF-E447-953E-F97F48AC21E3}"/>
          </ac:spMkLst>
        </pc:spChg>
        <pc:grpChg chg="add mod">
          <ac:chgData name="XuMingle" userId="6accb246-f179-42e5-8cc4-2c1a8de5b234" providerId="ADAL" clId="{B5199469-1841-48E1-84F7-F5EDFEE386B1}" dt="2023-12-18T07:56:04.859" v="5405"/>
          <ac:grpSpMkLst>
            <pc:docMk/>
            <pc:sldMk cId="627019947" sldId="313"/>
            <ac:grpSpMk id="10" creationId="{5DF6C9DC-ECA4-30E3-37D6-6CF5FDCAE5FC}"/>
          </ac:grpSpMkLst>
        </pc:grpChg>
        <pc:picChg chg="add mod modCrop">
          <ac:chgData name="XuMingle" userId="6accb246-f179-42e5-8cc4-2c1a8de5b234" providerId="ADAL" clId="{B5199469-1841-48E1-84F7-F5EDFEE386B1}" dt="2023-12-18T07:54:03.992" v="5278" actId="1076"/>
          <ac:picMkLst>
            <pc:docMk/>
            <pc:sldMk cId="627019947" sldId="313"/>
            <ac:picMk id="7" creationId="{43D2EDB3-C9BE-1587-80D0-D7C5E9FC1D10}"/>
          </ac:picMkLst>
        </pc:picChg>
        <pc:picChg chg="add mod modCrop">
          <ac:chgData name="XuMingle" userId="6accb246-f179-42e5-8cc4-2c1a8de5b234" providerId="ADAL" clId="{B5199469-1841-48E1-84F7-F5EDFEE386B1}" dt="2023-12-18T07:56:04.859" v="5405"/>
          <ac:picMkLst>
            <pc:docMk/>
            <pc:sldMk cId="627019947" sldId="313"/>
            <ac:picMk id="8" creationId="{104D6E8F-29AB-F20A-8EFB-2842F789CDD1}"/>
          </ac:picMkLst>
        </pc:picChg>
        <pc:picChg chg="add mod modCrop">
          <ac:chgData name="XuMingle" userId="6accb246-f179-42e5-8cc4-2c1a8de5b234" providerId="ADAL" clId="{B5199469-1841-48E1-84F7-F5EDFEE386B1}" dt="2023-12-18T07:56:04.859" v="5405"/>
          <ac:picMkLst>
            <pc:docMk/>
            <pc:sldMk cId="627019947" sldId="313"/>
            <ac:picMk id="9" creationId="{64684343-8A8C-B551-B3DF-34FE24EAD630}"/>
          </ac:picMkLst>
        </pc:picChg>
      </pc:sldChg>
      <pc:sldChg chg="addSp modSp new mod">
        <pc:chgData name="XuMingle" userId="6accb246-f179-42e5-8cc4-2c1a8de5b234" providerId="ADAL" clId="{B5199469-1841-48E1-84F7-F5EDFEE386B1}" dt="2023-12-18T07:57:47.968" v="5498" actId="207"/>
        <pc:sldMkLst>
          <pc:docMk/>
          <pc:sldMk cId="2173317938" sldId="314"/>
        </pc:sldMkLst>
        <pc:spChg chg="mod">
          <ac:chgData name="XuMingle" userId="6accb246-f179-42e5-8cc4-2c1a8de5b234" providerId="ADAL" clId="{B5199469-1841-48E1-84F7-F5EDFEE386B1}" dt="2023-12-18T07:57:47.968" v="5498" actId="207"/>
          <ac:spMkLst>
            <pc:docMk/>
            <pc:sldMk cId="2173317938" sldId="314"/>
            <ac:spMk id="4" creationId="{A7C4EC8B-C018-9CF1-6BD1-F8A61F388325}"/>
          </ac:spMkLst>
        </pc:spChg>
        <pc:spChg chg="mod">
          <ac:chgData name="XuMingle" userId="6accb246-f179-42e5-8cc4-2c1a8de5b234" providerId="ADAL" clId="{B5199469-1841-48E1-84F7-F5EDFEE386B1}" dt="2023-12-18T07:57:00.538" v="5410" actId="20577"/>
          <ac:spMkLst>
            <pc:docMk/>
            <pc:sldMk cId="2173317938" sldId="314"/>
            <ac:spMk id="5" creationId="{3C44ED78-D96F-772C-63EA-F4CCF145C614}"/>
          </ac:spMkLst>
        </pc:spChg>
        <pc:picChg chg="add mod modCrop">
          <ac:chgData name="XuMingle" userId="6accb246-f179-42e5-8cc4-2c1a8de5b234" providerId="ADAL" clId="{B5199469-1841-48E1-84F7-F5EDFEE386B1}" dt="2023-12-18T07:57:44.404" v="5497" actId="12788"/>
          <ac:picMkLst>
            <pc:docMk/>
            <pc:sldMk cId="2173317938" sldId="314"/>
            <ac:picMk id="6" creationId="{ABC9439E-DB9D-CEBA-4188-4EDB74A2632E}"/>
          </ac:picMkLst>
        </pc:picChg>
      </pc:sldChg>
      <pc:sldChg chg="modSp new mod">
        <pc:chgData name="XuMingle" userId="6accb246-f179-42e5-8cc4-2c1a8de5b234" providerId="ADAL" clId="{B5199469-1841-48E1-84F7-F5EDFEE386B1}" dt="2023-12-18T11:33:18.230" v="6366" actId="115"/>
        <pc:sldMkLst>
          <pc:docMk/>
          <pc:sldMk cId="3407040725" sldId="315"/>
        </pc:sldMkLst>
        <pc:spChg chg="mod">
          <ac:chgData name="XuMingle" userId="6accb246-f179-42e5-8cc4-2c1a8de5b234" providerId="ADAL" clId="{B5199469-1841-48E1-84F7-F5EDFEE386B1}" dt="2023-12-18T11:33:18.230" v="6366" actId="115"/>
          <ac:spMkLst>
            <pc:docMk/>
            <pc:sldMk cId="3407040725" sldId="315"/>
            <ac:spMk id="2" creationId="{3BD3E9EF-E623-5ED6-33E3-DC25ED599714}"/>
          </ac:spMkLst>
        </pc:spChg>
        <pc:spChg chg="mod">
          <ac:chgData name="XuMingle" userId="6accb246-f179-42e5-8cc4-2c1a8de5b234" providerId="ADAL" clId="{B5199469-1841-48E1-84F7-F5EDFEE386B1}" dt="2023-12-18T08:12:20.605" v="5635" actId="20577"/>
          <ac:spMkLst>
            <pc:docMk/>
            <pc:sldMk cId="3407040725" sldId="315"/>
            <ac:spMk id="4" creationId="{31D72CA9-6EBB-051A-9C2A-A1FC2DA1A3EA}"/>
          </ac:spMkLst>
        </pc:spChg>
        <pc:spChg chg="mod ord">
          <ac:chgData name="XuMingle" userId="6accb246-f179-42e5-8cc4-2c1a8de5b234" providerId="ADAL" clId="{B5199469-1841-48E1-84F7-F5EDFEE386B1}" dt="2023-12-18T08:47:22.809" v="5856"/>
          <ac:spMkLst>
            <pc:docMk/>
            <pc:sldMk cId="3407040725" sldId="315"/>
            <ac:spMk id="5" creationId="{AB73AB62-D8B2-44C8-D40C-71EAFB167033}"/>
          </ac:spMkLst>
        </pc:spChg>
      </pc:sldChg>
      <pc:sldChg chg="addSp delSp modSp new mod">
        <pc:chgData name="XuMingle" userId="6accb246-f179-42e5-8cc4-2c1a8de5b234" providerId="ADAL" clId="{B5199469-1841-48E1-84F7-F5EDFEE386B1}" dt="2023-12-18T11:33:39.065" v="6381" actId="1076"/>
        <pc:sldMkLst>
          <pc:docMk/>
          <pc:sldMk cId="3561417875" sldId="316"/>
        </pc:sldMkLst>
        <pc:spChg chg="del mod">
          <ac:chgData name="XuMingle" userId="6accb246-f179-42e5-8cc4-2c1a8de5b234" providerId="ADAL" clId="{B5199469-1841-48E1-84F7-F5EDFEE386B1}" dt="2023-12-18T08:31:05.692" v="5715" actId="478"/>
          <ac:spMkLst>
            <pc:docMk/>
            <pc:sldMk cId="3561417875" sldId="316"/>
            <ac:spMk id="2" creationId="{1E4DB4FA-2AEB-9713-FFF0-FC68057B6918}"/>
          </ac:spMkLst>
        </pc:spChg>
        <pc:spChg chg="mod">
          <ac:chgData name="XuMingle" userId="6accb246-f179-42e5-8cc4-2c1a8de5b234" providerId="ADAL" clId="{B5199469-1841-48E1-84F7-F5EDFEE386B1}" dt="2023-12-18T08:27:40.214" v="5684" actId="20577"/>
          <ac:spMkLst>
            <pc:docMk/>
            <pc:sldMk cId="3561417875" sldId="316"/>
            <ac:spMk id="4" creationId="{812D80EA-DEAC-373E-8466-AB8853901303}"/>
          </ac:spMkLst>
        </pc:spChg>
        <pc:spChg chg="add mod">
          <ac:chgData name="XuMingle" userId="6accb246-f179-42e5-8cc4-2c1a8de5b234" providerId="ADAL" clId="{B5199469-1841-48E1-84F7-F5EDFEE386B1}" dt="2023-12-18T08:36:08.340" v="5840" actId="1076"/>
          <ac:spMkLst>
            <pc:docMk/>
            <pc:sldMk cId="3561417875" sldId="316"/>
            <ac:spMk id="7" creationId="{CE9C6984-4FA3-8693-5634-A4291C5FCD26}"/>
          </ac:spMkLst>
        </pc:spChg>
        <pc:spChg chg="add del mod">
          <ac:chgData name="XuMingle" userId="6accb246-f179-42e5-8cc4-2c1a8de5b234" providerId="ADAL" clId="{B5199469-1841-48E1-84F7-F5EDFEE386B1}" dt="2023-12-18T08:31:07.556" v="5716" actId="478"/>
          <ac:spMkLst>
            <pc:docMk/>
            <pc:sldMk cId="3561417875" sldId="316"/>
            <ac:spMk id="9" creationId="{189845ED-4CE3-0A19-16B1-94A790D5A3B6}"/>
          </ac:spMkLst>
        </pc:spChg>
        <pc:spChg chg="add mod">
          <ac:chgData name="XuMingle" userId="6accb246-f179-42e5-8cc4-2c1a8de5b234" providerId="ADAL" clId="{B5199469-1841-48E1-84F7-F5EDFEE386B1}" dt="2023-12-18T11:33:39.065" v="6381" actId="1076"/>
          <ac:spMkLst>
            <pc:docMk/>
            <pc:sldMk cId="3561417875" sldId="316"/>
            <ac:spMk id="10" creationId="{9CEA4199-595B-CDD5-C81D-B5DA2AEF7092}"/>
          </ac:spMkLst>
        </pc:spChg>
        <pc:picChg chg="add mod">
          <ac:chgData name="XuMingle" userId="6accb246-f179-42e5-8cc4-2c1a8de5b234" providerId="ADAL" clId="{B5199469-1841-48E1-84F7-F5EDFEE386B1}" dt="2023-12-18T08:36:05.423" v="5839" actId="1076"/>
          <ac:picMkLst>
            <pc:docMk/>
            <pc:sldMk cId="3561417875" sldId="316"/>
            <ac:picMk id="5122" creationId="{6093E211-A72E-1999-CA57-C97DA0C5BF5F}"/>
          </ac:picMkLst>
        </pc:picChg>
        <pc:picChg chg="add mod">
          <ac:chgData name="XuMingle" userId="6accb246-f179-42e5-8cc4-2c1a8de5b234" providerId="ADAL" clId="{B5199469-1841-48E1-84F7-F5EDFEE386B1}" dt="2023-12-18T08:35:58.429" v="5835" actId="1076"/>
          <ac:picMkLst>
            <pc:docMk/>
            <pc:sldMk cId="3561417875" sldId="316"/>
            <ac:picMk id="5124" creationId="{425311DE-CA83-0CDA-AC46-143931E885E9}"/>
          </ac:picMkLst>
        </pc:picChg>
      </pc:sldChg>
      <pc:sldChg chg="addSp modSp new mod">
        <pc:chgData name="XuMingle" userId="6accb246-f179-42e5-8cc4-2c1a8de5b234" providerId="ADAL" clId="{B5199469-1841-48E1-84F7-F5EDFEE386B1}" dt="2023-12-18T08:47:43.728" v="5860" actId="1076"/>
        <pc:sldMkLst>
          <pc:docMk/>
          <pc:sldMk cId="4249749675" sldId="317"/>
        </pc:sldMkLst>
        <pc:spChg chg="mod">
          <ac:chgData name="XuMingle" userId="6accb246-f179-42e5-8cc4-2c1a8de5b234" providerId="ADAL" clId="{B5199469-1841-48E1-84F7-F5EDFEE386B1}" dt="2023-12-18T08:47:25.912" v="5858" actId="20577"/>
          <ac:spMkLst>
            <pc:docMk/>
            <pc:sldMk cId="4249749675" sldId="317"/>
            <ac:spMk id="5" creationId="{F6ED0428-F2A7-59C4-4305-2159ADB06D76}"/>
          </ac:spMkLst>
        </pc:spChg>
        <pc:picChg chg="add mod">
          <ac:chgData name="XuMingle" userId="6accb246-f179-42e5-8cc4-2c1a8de5b234" providerId="ADAL" clId="{B5199469-1841-48E1-84F7-F5EDFEE386B1}" dt="2023-12-18T08:47:12.760" v="5850" actId="1076"/>
          <ac:picMkLst>
            <pc:docMk/>
            <pc:sldMk cId="4249749675" sldId="317"/>
            <ac:picMk id="7" creationId="{6579AF73-535A-9C57-A70A-4073B8A2A7F6}"/>
          </ac:picMkLst>
        </pc:picChg>
        <pc:picChg chg="add mod">
          <ac:chgData name="XuMingle" userId="6accb246-f179-42e5-8cc4-2c1a8de5b234" providerId="ADAL" clId="{B5199469-1841-48E1-84F7-F5EDFEE386B1}" dt="2023-12-18T08:47:43.728" v="5860" actId="1076"/>
          <ac:picMkLst>
            <pc:docMk/>
            <pc:sldMk cId="4249749675" sldId="317"/>
            <ac:picMk id="9" creationId="{EE68FEAB-C73D-0770-E266-99A1F97D9299}"/>
          </ac:picMkLst>
        </pc:picChg>
      </pc:sldChg>
      <pc:sldChg chg="addSp modSp new mod">
        <pc:chgData name="XuMingle" userId="6accb246-f179-42e5-8cc4-2c1a8de5b234" providerId="ADAL" clId="{B5199469-1841-48E1-84F7-F5EDFEE386B1}" dt="2023-12-18T11:33:05.806" v="6361" actId="21"/>
        <pc:sldMkLst>
          <pc:docMk/>
          <pc:sldMk cId="3741339507" sldId="318"/>
        </pc:sldMkLst>
        <pc:spChg chg="mod">
          <ac:chgData name="XuMingle" userId="6accb246-f179-42e5-8cc4-2c1a8de5b234" providerId="ADAL" clId="{B5199469-1841-48E1-84F7-F5EDFEE386B1}" dt="2023-12-18T11:33:05.806" v="6361" actId="21"/>
          <ac:spMkLst>
            <pc:docMk/>
            <pc:sldMk cId="3741339507" sldId="318"/>
            <ac:spMk id="2" creationId="{8A9E732B-ABB6-E069-1C17-8ADCB53EE4C8}"/>
          </ac:spMkLst>
        </pc:spChg>
        <pc:spChg chg="mod">
          <ac:chgData name="XuMingle" userId="6accb246-f179-42e5-8cc4-2c1a8de5b234" providerId="ADAL" clId="{B5199469-1841-48E1-84F7-F5EDFEE386B1}" dt="2023-12-18T08:50:28.758" v="5894" actId="20577"/>
          <ac:spMkLst>
            <pc:docMk/>
            <pc:sldMk cId="3741339507" sldId="318"/>
            <ac:spMk id="4" creationId="{4B888ECF-B3B4-F976-3121-63559B116952}"/>
          </ac:spMkLst>
        </pc:spChg>
        <pc:spChg chg="mod">
          <ac:chgData name="XuMingle" userId="6accb246-f179-42e5-8cc4-2c1a8de5b234" providerId="ADAL" clId="{B5199469-1841-48E1-84F7-F5EDFEE386B1}" dt="2023-12-18T08:50:49.454" v="5900"/>
          <ac:spMkLst>
            <pc:docMk/>
            <pc:sldMk cId="3741339507" sldId="318"/>
            <ac:spMk id="5" creationId="{0C7DB9CD-C24C-317F-6F96-1E352A940D4D}"/>
          </ac:spMkLst>
        </pc:spChg>
        <pc:picChg chg="add mod">
          <ac:chgData name="XuMingle" userId="6accb246-f179-42e5-8cc4-2c1a8de5b234" providerId="ADAL" clId="{B5199469-1841-48E1-84F7-F5EDFEE386B1}" dt="2023-12-18T08:53:32.741" v="6153" actId="1076"/>
          <ac:picMkLst>
            <pc:docMk/>
            <pc:sldMk cId="3741339507" sldId="318"/>
            <ac:picMk id="6146" creationId="{4B1EFC8E-DC08-1368-03B9-4451D7EE8D47}"/>
          </ac:picMkLst>
        </pc:picChg>
      </pc:sldChg>
      <pc:sldChg chg="add">
        <pc:chgData name="XuMingle" userId="6accb246-f179-42e5-8cc4-2c1a8de5b234" providerId="ADAL" clId="{B5199469-1841-48E1-84F7-F5EDFEE386B1}" dt="2023-12-18T08:50:06.404" v="5877"/>
        <pc:sldMkLst>
          <pc:docMk/>
          <pc:sldMk cId="728176792" sldId="319"/>
        </pc:sldMkLst>
      </pc:sldChg>
      <pc:sldChg chg="add del">
        <pc:chgData name="XuMingle" userId="6accb246-f179-42e5-8cc4-2c1a8de5b234" providerId="ADAL" clId="{B5199469-1841-48E1-84F7-F5EDFEE386B1}" dt="2023-12-18T08:50:31.183" v="5896"/>
        <pc:sldMkLst>
          <pc:docMk/>
          <pc:sldMk cId="275814238" sldId="320"/>
        </pc:sldMkLst>
      </pc:sldChg>
      <pc:sldChg chg="modSp new mod">
        <pc:chgData name="XuMingle" userId="6accb246-f179-42e5-8cc4-2c1a8de5b234" providerId="ADAL" clId="{B5199469-1841-48E1-84F7-F5EDFEE386B1}" dt="2023-12-18T11:56:33.990" v="7025" actId="21"/>
        <pc:sldMkLst>
          <pc:docMk/>
          <pc:sldMk cId="3552943110" sldId="320"/>
        </pc:sldMkLst>
        <pc:spChg chg="mod">
          <ac:chgData name="XuMingle" userId="6accb246-f179-42e5-8cc4-2c1a8de5b234" providerId="ADAL" clId="{B5199469-1841-48E1-84F7-F5EDFEE386B1}" dt="2023-12-18T11:56:33.990" v="7025" actId="21"/>
          <ac:spMkLst>
            <pc:docMk/>
            <pc:sldMk cId="3552943110" sldId="320"/>
            <ac:spMk id="2" creationId="{71D1B043-9D85-0CFC-D9D5-82E76FF53674}"/>
          </ac:spMkLst>
        </pc:spChg>
        <pc:spChg chg="mod">
          <ac:chgData name="XuMingle" userId="6accb246-f179-42e5-8cc4-2c1a8de5b234" providerId="ADAL" clId="{B5199469-1841-48E1-84F7-F5EDFEE386B1}" dt="2023-12-18T11:49:06.191" v="6843" actId="20577"/>
          <ac:spMkLst>
            <pc:docMk/>
            <pc:sldMk cId="3552943110" sldId="320"/>
            <ac:spMk id="4" creationId="{5922170A-F0D4-7D81-206E-2DF9913B009D}"/>
          </ac:spMkLst>
        </pc:spChg>
      </pc:sldChg>
      <pc:sldChg chg="addSp modSp new mod">
        <pc:chgData name="XuMingle" userId="6accb246-f179-42e5-8cc4-2c1a8de5b234" providerId="ADAL" clId="{B5199469-1841-48E1-84F7-F5EDFEE386B1}" dt="2023-12-18T11:51:33.371" v="6898" actId="14100"/>
        <pc:sldMkLst>
          <pc:docMk/>
          <pc:sldMk cId="3478082791" sldId="321"/>
        </pc:sldMkLst>
        <pc:spChg chg="mod">
          <ac:chgData name="XuMingle" userId="6accb246-f179-42e5-8cc4-2c1a8de5b234" providerId="ADAL" clId="{B5199469-1841-48E1-84F7-F5EDFEE386B1}" dt="2023-12-18T11:51:33.371" v="6898" actId="14100"/>
          <ac:spMkLst>
            <pc:docMk/>
            <pc:sldMk cId="3478082791" sldId="321"/>
            <ac:spMk id="2" creationId="{AAB836E6-DA10-0C31-3A1F-CADFB816D2FB}"/>
          </ac:spMkLst>
        </pc:spChg>
        <pc:picChg chg="add mod modCrop">
          <ac:chgData name="XuMingle" userId="6accb246-f179-42e5-8cc4-2c1a8de5b234" providerId="ADAL" clId="{B5199469-1841-48E1-84F7-F5EDFEE386B1}" dt="2023-12-18T11:51:06.438" v="6856" actId="1076"/>
          <ac:picMkLst>
            <pc:docMk/>
            <pc:sldMk cId="3478082791" sldId="321"/>
            <ac:picMk id="7" creationId="{64CD4529-C846-292B-D29C-BC8CEFFA9004}"/>
          </ac:picMkLst>
        </pc:picChg>
        <pc:picChg chg="add mod modCrop">
          <ac:chgData name="XuMingle" userId="6accb246-f179-42e5-8cc4-2c1a8de5b234" providerId="ADAL" clId="{B5199469-1841-48E1-84F7-F5EDFEE386B1}" dt="2023-12-18T11:51:12.196" v="6857" actId="1076"/>
          <ac:picMkLst>
            <pc:docMk/>
            <pc:sldMk cId="3478082791" sldId="321"/>
            <ac:picMk id="9" creationId="{25F4760C-C377-B82F-D2EA-2D4349C57B4D}"/>
          </ac:picMkLst>
        </pc:picChg>
      </pc:sldChg>
      <pc:sldChg chg="addSp delSp modSp new mod">
        <pc:chgData name="XuMingle" userId="6accb246-f179-42e5-8cc4-2c1a8de5b234" providerId="ADAL" clId="{B5199469-1841-48E1-84F7-F5EDFEE386B1}" dt="2023-12-18T12:19:35.657" v="7744" actId="21"/>
        <pc:sldMkLst>
          <pc:docMk/>
          <pc:sldMk cId="3435779519" sldId="322"/>
        </pc:sldMkLst>
        <pc:spChg chg="mod">
          <ac:chgData name="XuMingle" userId="6accb246-f179-42e5-8cc4-2c1a8de5b234" providerId="ADAL" clId="{B5199469-1841-48E1-84F7-F5EDFEE386B1}" dt="2023-12-18T12:19:32.982" v="7742" actId="27636"/>
          <ac:spMkLst>
            <pc:docMk/>
            <pc:sldMk cId="3435779519" sldId="322"/>
            <ac:spMk id="2" creationId="{7428E166-403E-7787-7A68-9B487734ECB4}"/>
          </ac:spMkLst>
        </pc:spChg>
        <pc:picChg chg="add del mod">
          <ac:chgData name="XuMingle" userId="6accb246-f179-42e5-8cc4-2c1a8de5b234" providerId="ADAL" clId="{B5199469-1841-48E1-84F7-F5EDFEE386B1}" dt="2023-12-18T12:19:29.001" v="7740" actId="21"/>
          <ac:picMkLst>
            <pc:docMk/>
            <pc:sldMk cId="3435779519" sldId="322"/>
            <ac:picMk id="7" creationId="{8154F261-2AA6-AFEB-9E70-B3C11A35182C}"/>
          </ac:picMkLst>
        </pc:picChg>
        <pc:picChg chg="add del mod">
          <ac:chgData name="XuMingle" userId="6accb246-f179-42e5-8cc4-2c1a8de5b234" providerId="ADAL" clId="{B5199469-1841-48E1-84F7-F5EDFEE386B1}" dt="2023-12-18T12:19:35.657" v="7744" actId="21"/>
          <ac:picMkLst>
            <pc:docMk/>
            <pc:sldMk cId="3435779519" sldId="322"/>
            <ac:picMk id="8" creationId="{D4FF0977-E6E7-72F2-31A4-F0B0167285C9}"/>
          </ac:picMkLst>
        </pc:picChg>
      </pc:sldChg>
      <pc:sldChg chg="addSp delSp modSp new mod">
        <pc:chgData name="XuMingle" userId="6accb246-f179-42e5-8cc4-2c1a8de5b234" providerId="ADAL" clId="{B5199469-1841-48E1-84F7-F5EDFEE386B1}" dt="2023-12-18T12:20:12.521" v="7756" actId="1076"/>
        <pc:sldMkLst>
          <pc:docMk/>
          <pc:sldMk cId="1195018131" sldId="323"/>
        </pc:sldMkLst>
        <pc:picChg chg="add del mod">
          <ac:chgData name="XuMingle" userId="6accb246-f179-42e5-8cc4-2c1a8de5b234" providerId="ADAL" clId="{B5199469-1841-48E1-84F7-F5EDFEE386B1}" dt="2023-12-18T12:19:56.511" v="7750" actId="478"/>
          <ac:picMkLst>
            <pc:docMk/>
            <pc:sldMk cId="1195018131" sldId="323"/>
            <ac:picMk id="6" creationId="{D9D04132-256E-595B-C42B-F29C800FAE38}"/>
          </ac:picMkLst>
        </pc:picChg>
        <pc:picChg chg="add mod">
          <ac:chgData name="XuMingle" userId="6accb246-f179-42e5-8cc4-2c1a8de5b234" providerId="ADAL" clId="{B5199469-1841-48E1-84F7-F5EDFEE386B1}" dt="2023-12-18T12:20:12.521" v="7756" actId="1076"/>
          <ac:picMkLst>
            <pc:docMk/>
            <pc:sldMk cId="1195018131" sldId="323"/>
            <ac:picMk id="8" creationId="{BD1E2A29-84F5-1026-055D-6C2D2E8C4147}"/>
          </ac:picMkLst>
        </pc:picChg>
      </pc:sldChg>
      <pc:sldChg chg="addSp delSp modSp new mod">
        <pc:chgData name="XuMingle" userId="6accb246-f179-42e5-8cc4-2c1a8de5b234" providerId="ADAL" clId="{B5199469-1841-48E1-84F7-F5EDFEE386B1}" dt="2023-12-18T12:32:42.844" v="8550" actId="1076"/>
        <pc:sldMkLst>
          <pc:docMk/>
          <pc:sldMk cId="1194539660" sldId="324"/>
        </pc:sldMkLst>
        <pc:spChg chg="mod">
          <ac:chgData name="XuMingle" userId="6accb246-f179-42e5-8cc4-2c1a8de5b234" providerId="ADAL" clId="{B5199469-1841-48E1-84F7-F5EDFEE386B1}" dt="2023-12-18T12:30:26.781" v="8329" actId="20577"/>
          <ac:spMkLst>
            <pc:docMk/>
            <pc:sldMk cId="1194539660" sldId="324"/>
            <ac:spMk id="2" creationId="{2BDB9081-B793-9FFC-D4F6-62B72098B2F9}"/>
          </ac:spMkLst>
        </pc:spChg>
        <pc:spChg chg="mod">
          <ac:chgData name="XuMingle" userId="6accb246-f179-42e5-8cc4-2c1a8de5b234" providerId="ADAL" clId="{B5199469-1841-48E1-84F7-F5EDFEE386B1}" dt="2023-12-18T12:30:42.766" v="8343" actId="20577"/>
          <ac:spMkLst>
            <pc:docMk/>
            <pc:sldMk cId="1194539660" sldId="324"/>
            <ac:spMk id="4" creationId="{DA3DB34D-953B-4B9D-7D6A-F76D15EB669F}"/>
          </ac:spMkLst>
        </pc:spChg>
        <pc:spChg chg="add mod">
          <ac:chgData name="XuMingle" userId="6accb246-f179-42e5-8cc4-2c1a8de5b234" providerId="ADAL" clId="{B5199469-1841-48E1-84F7-F5EDFEE386B1}" dt="2023-12-18T12:29:47.898" v="8294"/>
          <ac:spMkLst>
            <pc:docMk/>
            <pc:sldMk cId="1194539660" sldId="324"/>
            <ac:spMk id="9" creationId="{1E37A112-3A55-87B6-55B7-9BE8198D6F0C}"/>
          </ac:spMkLst>
        </pc:spChg>
        <pc:spChg chg="add mod">
          <ac:chgData name="XuMingle" userId="6accb246-f179-42e5-8cc4-2c1a8de5b234" providerId="ADAL" clId="{B5199469-1841-48E1-84F7-F5EDFEE386B1}" dt="2023-12-18T12:32:42.844" v="8550" actId="1076"/>
          <ac:spMkLst>
            <pc:docMk/>
            <pc:sldMk cId="1194539660" sldId="324"/>
            <ac:spMk id="10" creationId="{D73E2CB8-4404-73FE-B89F-0A445EE6CD5F}"/>
          </ac:spMkLst>
        </pc:spChg>
        <pc:picChg chg="add del mod modCrop">
          <ac:chgData name="XuMingle" userId="6accb246-f179-42e5-8cc4-2c1a8de5b234" providerId="ADAL" clId="{B5199469-1841-48E1-84F7-F5EDFEE386B1}" dt="2023-12-18T12:28:13.701" v="8165" actId="478"/>
          <ac:picMkLst>
            <pc:docMk/>
            <pc:sldMk cId="1194539660" sldId="324"/>
            <ac:picMk id="7" creationId="{B928DC17-FC00-DA37-1553-90F5996C3284}"/>
          </ac:picMkLst>
        </pc:picChg>
        <pc:picChg chg="add mod modCrop">
          <ac:chgData name="XuMingle" userId="6accb246-f179-42e5-8cc4-2c1a8de5b234" providerId="ADAL" clId="{B5199469-1841-48E1-84F7-F5EDFEE386B1}" dt="2023-12-18T12:31:20.749" v="8345" actId="1076"/>
          <ac:picMkLst>
            <pc:docMk/>
            <pc:sldMk cId="1194539660" sldId="324"/>
            <ac:picMk id="8" creationId="{D4F49E0B-088F-3C7A-26BC-E446B96100C1}"/>
          </ac:picMkLst>
        </pc:picChg>
      </pc:sldChg>
      <pc:sldChg chg="modSp new mod">
        <pc:chgData name="XuMingle" userId="6accb246-f179-42e5-8cc4-2c1a8de5b234" providerId="ADAL" clId="{B5199469-1841-48E1-84F7-F5EDFEE386B1}" dt="2023-12-18T12:25:48.194" v="8032" actId="20577"/>
        <pc:sldMkLst>
          <pc:docMk/>
          <pc:sldMk cId="1775067553" sldId="325"/>
        </pc:sldMkLst>
        <pc:spChg chg="mod">
          <ac:chgData name="XuMingle" userId="6accb246-f179-42e5-8cc4-2c1a8de5b234" providerId="ADAL" clId="{B5199469-1841-48E1-84F7-F5EDFEE386B1}" dt="2023-12-18T12:25:48.194" v="8032" actId="20577"/>
          <ac:spMkLst>
            <pc:docMk/>
            <pc:sldMk cId="1775067553" sldId="325"/>
            <ac:spMk id="2" creationId="{DBB804E6-5254-871A-CB9F-9AFAD9F0A3B2}"/>
          </ac:spMkLst>
        </pc:spChg>
        <pc:spChg chg="mod">
          <ac:chgData name="XuMingle" userId="6accb246-f179-42e5-8cc4-2c1a8de5b234" providerId="ADAL" clId="{B5199469-1841-48E1-84F7-F5EDFEE386B1}" dt="2023-12-18T12:24:07.848" v="7808"/>
          <ac:spMkLst>
            <pc:docMk/>
            <pc:sldMk cId="1775067553" sldId="325"/>
            <ac:spMk id="4" creationId="{90D08E69-CA33-12C8-A8C5-A4309211F93A}"/>
          </ac:spMkLst>
        </pc:spChg>
      </pc:sldChg>
      <pc:sldChg chg="addSp modSp new mod">
        <pc:chgData name="XuMingle" userId="6accb246-f179-42e5-8cc4-2c1a8de5b234" providerId="ADAL" clId="{B5199469-1841-48E1-84F7-F5EDFEE386B1}" dt="2023-12-18T12:46:26.732" v="8704" actId="1076"/>
        <pc:sldMkLst>
          <pc:docMk/>
          <pc:sldMk cId="1627956621" sldId="326"/>
        </pc:sldMkLst>
        <pc:spChg chg="mod">
          <ac:chgData name="XuMingle" userId="6accb246-f179-42e5-8cc4-2c1a8de5b234" providerId="ADAL" clId="{B5199469-1841-48E1-84F7-F5EDFEE386B1}" dt="2023-12-18T12:42:12.857" v="8676" actId="20577"/>
          <ac:spMkLst>
            <pc:docMk/>
            <pc:sldMk cId="1627956621" sldId="326"/>
            <ac:spMk id="2" creationId="{66BE25E7-7631-5CAB-0E8C-48140F465576}"/>
          </ac:spMkLst>
        </pc:spChg>
        <pc:spChg chg="mod">
          <ac:chgData name="XuMingle" userId="6accb246-f179-42e5-8cc4-2c1a8de5b234" providerId="ADAL" clId="{B5199469-1841-48E1-84F7-F5EDFEE386B1}" dt="2023-12-18T12:33:17.075" v="8577" actId="20577"/>
          <ac:spMkLst>
            <pc:docMk/>
            <pc:sldMk cId="1627956621" sldId="326"/>
            <ac:spMk id="4" creationId="{C307624F-9DE1-AEE2-BB6A-3DCA7B6A0B3B}"/>
          </ac:spMkLst>
        </pc:spChg>
        <pc:picChg chg="add mod modCrop">
          <ac:chgData name="XuMingle" userId="6accb246-f179-42e5-8cc4-2c1a8de5b234" providerId="ADAL" clId="{B5199469-1841-48E1-84F7-F5EDFEE386B1}" dt="2023-12-18T12:41:26.923" v="8649" actId="732"/>
          <ac:picMkLst>
            <pc:docMk/>
            <pc:sldMk cId="1627956621" sldId="326"/>
            <ac:picMk id="6" creationId="{D8CB6F0C-6BD7-9460-6B81-04003ED8704F}"/>
          </ac:picMkLst>
        </pc:picChg>
        <pc:picChg chg="add mod">
          <ac:chgData name="XuMingle" userId="6accb246-f179-42e5-8cc4-2c1a8de5b234" providerId="ADAL" clId="{B5199469-1841-48E1-84F7-F5EDFEE386B1}" dt="2023-12-18T12:41:32.284" v="8651" actId="1076"/>
          <ac:picMkLst>
            <pc:docMk/>
            <pc:sldMk cId="1627956621" sldId="326"/>
            <ac:picMk id="8" creationId="{785EDB89-C6B9-B589-8AF0-8AFD3DD6D3B1}"/>
          </ac:picMkLst>
        </pc:picChg>
        <pc:picChg chg="add mod">
          <ac:chgData name="XuMingle" userId="6accb246-f179-42e5-8cc4-2c1a8de5b234" providerId="ADAL" clId="{B5199469-1841-48E1-84F7-F5EDFEE386B1}" dt="2023-12-18T12:41:32.284" v="8651" actId="1076"/>
          <ac:picMkLst>
            <pc:docMk/>
            <pc:sldMk cId="1627956621" sldId="326"/>
            <ac:picMk id="10" creationId="{360F57A5-C8D5-64D7-E6ED-B444A64950DF}"/>
          </ac:picMkLst>
        </pc:picChg>
        <pc:picChg chg="add mod">
          <ac:chgData name="XuMingle" userId="6accb246-f179-42e5-8cc4-2c1a8de5b234" providerId="ADAL" clId="{B5199469-1841-48E1-84F7-F5EDFEE386B1}" dt="2023-12-18T12:41:32.284" v="8651" actId="1076"/>
          <ac:picMkLst>
            <pc:docMk/>
            <pc:sldMk cId="1627956621" sldId="326"/>
            <ac:picMk id="12" creationId="{EBCCBE8E-FED0-237D-017D-4DD741116705}"/>
          </ac:picMkLst>
        </pc:picChg>
        <pc:picChg chg="add mod">
          <ac:chgData name="XuMingle" userId="6accb246-f179-42e5-8cc4-2c1a8de5b234" providerId="ADAL" clId="{B5199469-1841-48E1-84F7-F5EDFEE386B1}" dt="2023-12-18T12:46:26.732" v="8704" actId="1076"/>
          <ac:picMkLst>
            <pc:docMk/>
            <pc:sldMk cId="1627956621" sldId="326"/>
            <ac:picMk id="13" creationId="{4621B760-BB5A-7DBF-9F29-E7C9FEEF69F0}"/>
          </ac:picMkLst>
        </pc:picChg>
      </pc:sldChg>
      <pc:sldChg chg="addSp modSp new del mod">
        <pc:chgData name="XuMingle" userId="6accb246-f179-42e5-8cc4-2c1a8de5b234" providerId="ADAL" clId="{B5199469-1841-48E1-84F7-F5EDFEE386B1}" dt="2023-12-18T12:46:33.828" v="8705" actId="47"/>
        <pc:sldMkLst>
          <pc:docMk/>
          <pc:sldMk cId="177944311" sldId="327"/>
        </pc:sldMkLst>
        <pc:spChg chg="mod">
          <ac:chgData name="XuMingle" userId="6accb246-f179-42e5-8cc4-2c1a8de5b234" providerId="ADAL" clId="{B5199469-1841-48E1-84F7-F5EDFEE386B1}" dt="2023-12-18T12:45:19.590" v="8702" actId="20577"/>
          <ac:spMkLst>
            <pc:docMk/>
            <pc:sldMk cId="177944311" sldId="327"/>
            <ac:spMk id="2" creationId="{97E461C2-D25E-3A80-2472-D9EDEE49C472}"/>
          </ac:spMkLst>
        </pc:spChg>
        <pc:picChg chg="add mod">
          <ac:chgData name="XuMingle" userId="6accb246-f179-42e5-8cc4-2c1a8de5b234" providerId="ADAL" clId="{B5199469-1841-48E1-84F7-F5EDFEE386B1}" dt="2023-12-18T12:45:05.689" v="8681" actId="12788"/>
          <ac:picMkLst>
            <pc:docMk/>
            <pc:sldMk cId="177944311" sldId="327"/>
            <ac:picMk id="7" creationId="{430182E3-B9DE-CAF9-A477-E0B1F4855456}"/>
          </ac:picMkLst>
        </pc:picChg>
      </pc:sldChg>
      <pc:sldChg chg="addSp modSp new mod">
        <pc:chgData name="XuMingle" userId="6accb246-f179-42e5-8cc4-2c1a8de5b234" providerId="ADAL" clId="{B5199469-1841-48E1-84F7-F5EDFEE386B1}" dt="2023-12-18T13:31:44.721" v="9181" actId="20577"/>
        <pc:sldMkLst>
          <pc:docMk/>
          <pc:sldMk cId="2995263537" sldId="327"/>
        </pc:sldMkLst>
        <pc:spChg chg="mod">
          <ac:chgData name="XuMingle" userId="6accb246-f179-42e5-8cc4-2c1a8de5b234" providerId="ADAL" clId="{B5199469-1841-48E1-84F7-F5EDFEE386B1}" dt="2023-12-18T13:07:26.158" v="9151" actId="403"/>
          <ac:spMkLst>
            <pc:docMk/>
            <pc:sldMk cId="2995263537" sldId="327"/>
            <ac:spMk id="2" creationId="{DAB625A8-A5B5-7CBF-F9C3-47FAC971B59C}"/>
          </ac:spMkLst>
        </pc:spChg>
        <pc:spChg chg="mod">
          <ac:chgData name="XuMingle" userId="6accb246-f179-42e5-8cc4-2c1a8de5b234" providerId="ADAL" clId="{B5199469-1841-48E1-84F7-F5EDFEE386B1}" dt="2023-12-18T13:31:44.721" v="9181" actId="20577"/>
          <ac:spMkLst>
            <pc:docMk/>
            <pc:sldMk cId="2995263537" sldId="327"/>
            <ac:spMk id="4" creationId="{8FAB6F1B-D7D9-40FA-871F-544BBD7F0206}"/>
          </ac:spMkLst>
        </pc:spChg>
        <pc:picChg chg="add mod modCrop">
          <ac:chgData name="XuMingle" userId="6accb246-f179-42e5-8cc4-2c1a8de5b234" providerId="ADAL" clId="{B5199469-1841-48E1-84F7-F5EDFEE386B1}" dt="2023-12-18T13:30:12.937" v="9158" actId="732"/>
          <ac:picMkLst>
            <pc:docMk/>
            <pc:sldMk cId="2995263537" sldId="327"/>
            <ac:picMk id="7" creationId="{ABF4935E-3B0A-C0EE-DF12-057F251BE2C2}"/>
          </ac:picMkLst>
        </pc:picChg>
      </pc:sldChg>
      <pc:sldChg chg="addSp modSp new mod">
        <pc:chgData name="XuMingle" userId="6accb246-f179-42e5-8cc4-2c1a8de5b234" providerId="ADAL" clId="{B5199469-1841-48E1-84F7-F5EDFEE386B1}" dt="2023-12-18T13:30:25.377" v="9164"/>
        <pc:sldMkLst>
          <pc:docMk/>
          <pc:sldMk cId="1880251068" sldId="328"/>
        </pc:sldMkLst>
        <pc:picChg chg="add mod">
          <ac:chgData name="XuMingle" userId="6accb246-f179-42e5-8cc4-2c1a8de5b234" providerId="ADAL" clId="{B5199469-1841-48E1-84F7-F5EDFEE386B1}" dt="2023-12-18T13:30:25.377" v="9164"/>
          <ac:picMkLst>
            <pc:docMk/>
            <pc:sldMk cId="1880251068" sldId="328"/>
            <ac:picMk id="7" creationId="{13BD9403-6391-6658-F5B5-FF1E4F352201}"/>
          </ac:picMkLst>
        </pc:picChg>
      </pc:sldChg>
      <pc:sldChg chg="addSp modSp new mod">
        <pc:chgData name="XuMingle" userId="6accb246-f179-42e5-8cc4-2c1a8de5b234" providerId="ADAL" clId="{B5199469-1841-48E1-84F7-F5EDFEE386B1}" dt="2023-12-18T13:44:43.930" v="9298" actId="1076"/>
        <pc:sldMkLst>
          <pc:docMk/>
          <pc:sldMk cId="2157292084" sldId="329"/>
        </pc:sldMkLst>
        <pc:spChg chg="mod">
          <ac:chgData name="XuMingle" userId="6accb246-f179-42e5-8cc4-2c1a8de5b234" providerId="ADAL" clId="{B5199469-1841-48E1-84F7-F5EDFEE386B1}" dt="2023-12-18T13:34:02.772" v="9204" actId="20577"/>
          <ac:spMkLst>
            <pc:docMk/>
            <pc:sldMk cId="2157292084" sldId="329"/>
            <ac:spMk id="4" creationId="{F7F4E7C2-AEC0-BE0E-D317-6638F593DEB8}"/>
          </ac:spMkLst>
        </pc:spChg>
        <pc:picChg chg="add mod">
          <ac:chgData name="XuMingle" userId="6accb246-f179-42e5-8cc4-2c1a8de5b234" providerId="ADAL" clId="{B5199469-1841-48E1-84F7-F5EDFEE386B1}" dt="2023-12-18T13:44:43.930" v="9298" actId="1076"/>
          <ac:picMkLst>
            <pc:docMk/>
            <pc:sldMk cId="2157292084" sldId="329"/>
            <ac:picMk id="7" creationId="{D904A438-4C6F-CB8C-F5AA-625A74AE86E2}"/>
          </ac:picMkLst>
        </pc:picChg>
      </pc:sldChg>
      <pc:sldChg chg="addSp modSp new mod">
        <pc:chgData name="XuMingle" userId="6accb246-f179-42e5-8cc4-2c1a8de5b234" providerId="ADAL" clId="{B5199469-1841-48E1-84F7-F5EDFEE386B1}" dt="2023-12-18T13:55:43.244" v="9686" actId="20577"/>
        <pc:sldMkLst>
          <pc:docMk/>
          <pc:sldMk cId="2645676956" sldId="330"/>
        </pc:sldMkLst>
        <pc:spChg chg="mod">
          <ac:chgData name="XuMingle" userId="6accb246-f179-42e5-8cc4-2c1a8de5b234" providerId="ADAL" clId="{B5199469-1841-48E1-84F7-F5EDFEE386B1}" dt="2023-12-18T13:55:43.244" v="9686" actId="20577"/>
          <ac:spMkLst>
            <pc:docMk/>
            <pc:sldMk cId="2645676956" sldId="330"/>
            <ac:spMk id="4" creationId="{5931CAA8-2A57-BA83-BADD-1AE62EC5A3EA}"/>
          </ac:spMkLst>
        </pc:spChg>
        <pc:picChg chg="add mod">
          <ac:chgData name="XuMingle" userId="6accb246-f179-42e5-8cc4-2c1a8de5b234" providerId="ADAL" clId="{B5199469-1841-48E1-84F7-F5EDFEE386B1}" dt="2023-12-18T13:35:19.939" v="9208" actId="12788"/>
          <ac:picMkLst>
            <pc:docMk/>
            <pc:sldMk cId="2645676956" sldId="330"/>
            <ac:picMk id="7" creationId="{27EA8436-55A6-80E0-A601-DD8B0506DC90}"/>
          </ac:picMkLst>
        </pc:picChg>
      </pc:sldChg>
      <pc:sldChg chg="addSp modSp new mod">
        <pc:chgData name="XuMingle" userId="6accb246-f179-42e5-8cc4-2c1a8de5b234" providerId="ADAL" clId="{B5199469-1841-48E1-84F7-F5EDFEE386B1}" dt="2023-12-18T13:45:06.038" v="9304" actId="1076"/>
        <pc:sldMkLst>
          <pc:docMk/>
          <pc:sldMk cId="288407757" sldId="331"/>
        </pc:sldMkLst>
        <pc:picChg chg="add mod">
          <ac:chgData name="XuMingle" userId="6accb246-f179-42e5-8cc4-2c1a8de5b234" providerId="ADAL" clId="{B5199469-1841-48E1-84F7-F5EDFEE386B1}" dt="2023-12-18T13:45:06.038" v="9304" actId="1076"/>
          <ac:picMkLst>
            <pc:docMk/>
            <pc:sldMk cId="288407757" sldId="331"/>
            <ac:picMk id="7" creationId="{3606EB6A-97B5-9230-E0C2-8BAD0C6B4716}"/>
          </ac:picMkLst>
        </pc:picChg>
      </pc:sldChg>
      <pc:sldChg chg="modSp new mod">
        <pc:chgData name="XuMingle" userId="6accb246-f179-42e5-8cc4-2c1a8de5b234" providerId="ADAL" clId="{B5199469-1841-48E1-84F7-F5EDFEE386B1}" dt="2023-12-18T13:50:30.232" v="9536" actId="207"/>
        <pc:sldMkLst>
          <pc:docMk/>
          <pc:sldMk cId="4091638249" sldId="332"/>
        </pc:sldMkLst>
        <pc:spChg chg="mod">
          <ac:chgData name="XuMingle" userId="6accb246-f179-42e5-8cc4-2c1a8de5b234" providerId="ADAL" clId="{B5199469-1841-48E1-84F7-F5EDFEE386B1}" dt="2023-12-18T13:50:30.232" v="9536" actId="207"/>
          <ac:spMkLst>
            <pc:docMk/>
            <pc:sldMk cId="4091638249" sldId="332"/>
            <ac:spMk id="2" creationId="{5255D5D0-5A8D-B123-6281-085FD6977664}"/>
          </ac:spMkLst>
        </pc:spChg>
        <pc:spChg chg="mod">
          <ac:chgData name="XuMingle" userId="6accb246-f179-42e5-8cc4-2c1a8de5b234" providerId="ADAL" clId="{B5199469-1841-48E1-84F7-F5EDFEE386B1}" dt="2023-12-18T13:48:08.165" v="9318" actId="20577"/>
          <ac:spMkLst>
            <pc:docMk/>
            <pc:sldMk cId="4091638249" sldId="332"/>
            <ac:spMk id="4" creationId="{9F5C5B32-1C9A-B9B8-ADB4-232ED4174DC5}"/>
          </ac:spMkLst>
        </pc:spChg>
      </pc:sldChg>
      <pc:sldChg chg="addSp modSp new mod ord">
        <pc:chgData name="XuMingle" userId="6accb246-f179-42e5-8cc4-2c1a8de5b234" providerId="ADAL" clId="{B5199469-1841-48E1-84F7-F5EDFEE386B1}" dt="2023-12-19T01:00:26.610" v="10119"/>
        <pc:sldMkLst>
          <pc:docMk/>
          <pc:sldMk cId="248870643" sldId="333"/>
        </pc:sldMkLst>
        <pc:spChg chg="mod">
          <ac:chgData name="XuMingle" userId="6accb246-f179-42e5-8cc4-2c1a8de5b234" providerId="ADAL" clId="{B5199469-1841-48E1-84F7-F5EDFEE386B1}" dt="2023-12-18T13:55:05.965" v="9654" actId="20577"/>
          <ac:spMkLst>
            <pc:docMk/>
            <pc:sldMk cId="248870643" sldId="333"/>
            <ac:spMk id="2" creationId="{0ED43135-767F-31A2-A123-5B027917F99C}"/>
          </ac:spMkLst>
        </pc:spChg>
        <pc:picChg chg="add mod">
          <ac:chgData name="XuMingle" userId="6accb246-f179-42e5-8cc4-2c1a8de5b234" providerId="ADAL" clId="{B5199469-1841-48E1-84F7-F5EDFEE386B1}" dt="2023-12-18T13:55:10.975" v="9655" actId="1076"/>
          <ac:picMkLst>
            <pc:docMk/>
            <pc:sldMk cId="248870643" sldId="333"/>
            <ac:picMk id="7" creationId="{70B7EFD8-3FC3-C783-171E-A6CB0F90DF05}"/>
          </ac:picMkLst>
        </pc:picChg>
      </pc:sldChg>
      <pc:sldChg chg="addSp modSp new mod">
        <pc:chgData name="XuMingle" userId="6accb246-f179-42e5-8cc4-2c1a8de5b234" providerId="ADAL" clId="{B5199469-1841-48E1-84F7-F5EDFEE386B1}" dt="2023-12-19T00:46:40.908" v="9954" actId="12788"/>
        <pc:sldMkLst>
          <pc:docMk/>
          <pc:sldMk cId="193327039" sldId="334"/>
        </pc:sldMkLst>
        <pc:spChg chg="mod">
          <ac:chgData name="XuMingle" userId="6accb246-f179-42e5-8cc4-2c1a8de5b234" providerId="ADAL" clId="{B5199469-1841-48E1-84F7-F5EDFEE386B1}" dt="2023-12-19T00:45:08.917" v="9878" actId="20577"/>
          <ac:spMkLst>
            <pc:docMk/>
            <pc:sldMk cId="193327039" sldId="334"/>
            <ac:spMk id="4" creationId="{CA3D75E0-6FA6-1FB8-64A8-A37DF4854672}"/>
          </ac:spMkLst>
        </pc:spChg>
        <pc:spChg chg="add mod">
          <ac:chgData name="XuMingle" userId="6accb246-f179-42e5-8cc4-2c1a8de5b234" providerId="ADAL" clId="{B5199469-1841-48E1-84F7-F5EDFEE386B1}" dt="2023-12-19T00:45:46.439" v="9888" actId="1076"/>
          <ac:spMkLst>
            <pc:docMk/>
            <pc:sldMk cId="193327039" sldId="334"/>
            <ac:spMk id="9" creationId="{E4D6EFDD-5B95-CA51-078A-73F8CAFEC263}"/>
          </ac:spMkLst>
        </pc:spChg>
        <pc:spChg chg="add mod">
          <ac:chgData name="XuMingle" userId="6accb246-f179-42e5-8cc4-2c1a8de5b234" providerId="ADAL" clId="{B5199469-1841-48E1-84F7-F5EDFEE386B1}" dt="2023-12-19T00:45:55.698" v="9897" actId="12788"/>
          <ac:spMkLst>
            <pc:docMk/>
            <pc:sldMk cId="193327039" sldId="334"/>
            <ac:spMk id="10" creationId="{00D1AC58-1B84-20B5-C129-EBC4BBEFFB46}"/>
          </ac:spMkLst>
        </pc:spChg>
        <pc:spChg chg="add mod">
          <ac:chgData name="XuMingle" userId="6accb246-f179-42e5-8cc4-2c1a8de5b234" providerId="ADAL" clId="{B5199469-1841-48E1-84F7-F5EDFEE386B1}" dt="2023-12-19T00:46:01.573" v="9906" actId="20577"/>
          <ac:spMkLst>
            <pc:docMk/>
            <pc:sldMk cId="193327039" sldId="334"/>
            <ac:spMk id="11" creationId="{E52E23D8-B4EC-7BC7-0F5A-032883D85C71}"/>
          </ac:spMkLst>
        </pc:spChg>
        <pc:spChg chg="add mod">
          <ac:chgData name="XuMingle" userId="6accb246-f179-42e5-8cc4-2c1a8de5b234" providerId="ADAL" clId="{B5199469-1841-48E1-84F7-F5EDFEE386B1}" dt="2023-12-19T00:46:30.153" v="9936" actId="1076"/>
          <ac:spMkLst>
            <pc:docMk/>
            <pc:sldMk cId="193327039" sldId="334"/>
            <ac:spMk id="12" creationId="{84703136-C806-3DE9-F584-B1BF3D759749}"/>
          </ac:spMkLst>
        </pc:spChg>
        <pc:spChg chg="add mod">
          <ac:chgData name="XuMingle" userId="6accb246-f179-42e5-8cc4-2c1a8de5b234" providerId="ADAL" clId="{B5199469-1841-48E1-84F7-F5EDFEE386B1}" dt="2023-12-19T00:46:40.908" v="9954" actId="12788"/>
          <ac:spMkLst>
            <pc:docMk/>
            <pc:sldMk cId="193327039" sldId="334"/>
            <ac:spMk id="13" creationId="{BA66806B-DF14-6B94-8630-DA194A400393}"/>
          </ac:spMkLst>
        </pc:spChg>
        <pc:graphicFrameChg chg="add modGraphic">
          <ac:chgData name="XuMingle" userId="6accb246-f179-42e5-8cc4-2c1a8de5b234" providerId="ADAL" clId="{B5199469-1841-48E1-84F7-F5EDFEE386B1}" dt="2023-12-19T00:46:14.847" v="9909" actId="1076"/>
          <ac:graphicFrameMkLst>
            <pc:docMk/>
            <pc:sldMk cId="193327039" sldId="334"/>
            <ac:graphicFrameMk id="7" creationId="{FC818E9E-82B6-0F58-BDEA-FAFE3394777A}"/>
          </ac:graphicFrameMkLst>
        </pc:graphicFrameChg>
      </pc:sldChg>
      <pc:sldChg chg="addSp delSp modSp new mod">
        <pc:chgData name="XuMingle" userId="6accb246-f179-42e5-8cc4-2c1a8de5b234" providerId="ADAL" clId="{B5199469-1841-48E1-84F7-F5EDFEE386B1}" dt="2023-12-19T03:58:39.501" v="10217" actId="113"/>
        <pc:sldMkLst>
          <pc:docMk/>
          <pc:sldMk cId="4173700728" sldId="335"/>
        </pc:sldMkLst>
        <pc:spChg chg="mod">
          <ac:chgData name="XuMingle" userId="6accb246-f179-42e5-8cc4-2c1a8de5b234" providerId="ADAL" clId="{B5199469-1841-48E1-84F7-F5EDFEE386B1}" dt="2023-12-19T03:58:39.501" v="10217" actId="113"/>
          <ac:spMkLst>
            <pc:docMk/>
            <pc:sldMk cId="4173700728" sldId="335"/>
            <ac:spMk id="2" creationId="{ECB84EF3-8F51-8514-8BDE-678FC7051728}"/>
          </ac:spMkLst>
        </pc:spChg>
        <pc:spChg chg="mod">
          <ac:chgData name="XuMingle" userId="6accb246-f179-42e5-8cc4-2c1a8de5b234" providerId="ADAL" clId="{B5199469-1841-48E1-84F7-F5EDFEE386B1}" dt="2023-12-19T00:56:13.587" v="10099" actId="20577"/>
          <ac:spMkLst>
            <pc:docMk/>
            <pc:sldMk cId="4173700728" sldId="335"/>
            <ac:spMk id="4" creationId="{3D3AEA73-E0D9-E283-55EE-9F65807FE1BD}"/>
          </ac:spMkLst>
        </pc:spChg>
        <pc:spChg chg="mod">
          <ac:chgData name="XuMingle" userId="6accb246-f179-42e5-8cc4-2c1a8de5b234" providerId="ADAL" clId="{B5199469-1841-48E1-84F7-F5EDFEE386B1}" dt="2023-12-19T00:53:33.493" v="10020" actId="20577"/>
          <ac:spMkLst>
            <pc:docMk/>
            <pc:sldMk cId="4173700728" sldId="335"/>
            <ac:spMk id="5" creationId="{AA75F5BB-CE84-7DC0-D082-0953ABBF68B6}"/>
          </ac:spMkLst>
        </pc:spChg>
        <pc:picChg chg="add mod">
          <ac:chgData name="XuMingle" userId="6accb246-f179-42e5-8cc4-2c1a8de5b234" providerId="ADAL" clId="{B5199469-1841-48E1-84F7-F5EDFEE386B1}" dt="2023-12-19T01:01:08.910" v="10132" actId="1076"/>
          <ac:picMkLst>
            <pc:docMk/>
            <pc:sldMk cId="4173700728" sldId="335"/>
            <ac:picMk id="7" creationId="{F9868184-DBF5-18D4-8143-0EAF5B2E5452}"/>
          </ac:picMkLst>
        </pc:picChg>
        <pc:picChg chg="add del mod">
          <ac:chgData name="XuMingle" userId="6accb246-f179-42e5-8cc4-2c1a8de5b234" providerId="ADAL" clId="{B5199469-1841-48E1-84F7-F5EDFEE386B1}" dt="2023-12-19T03:56:43.620" v="10173" actId="22"/>
          <ac:picMkLst>
            <pc:docMk/>
            <pc:sldMk cId="4173700728" sldId="335"/>
            <ac:picMk id="9" creationId="{71DE1182-A983-B7D1-69F0-157C021C6C95}"/>
          </ac:picMkLst>
        </pc:picChg>
      </pc:sldChg>
      <pc:sldChg chg="addSp new mod">
        <pc:chgData name="XuMingle" userId="6accb246-f179-42e5-8cc4-2c1a8de5b234" providerId="ADAL" clId="{B5199469-1841-48E1-84F7-F5EDFEE386B1}" dt="2023-12-19T00:59:46.199" v="10117" actId="22"/>
        <pc:sldMkLst>
          <pc:docMk/>
          <pc:sldMk cId="2723805186" sldId="336"/>
        </pc:sldMkLst>
        <pc:picChg chg="add">
          <ac:chgData name="XuMingle" userId="6accb246-f179-42e5-8cc4-2c1a8de5b234" providerId="ADAL" clId="{B5199469-1841-48E1-84F7-F5EDFEE386B1}" dt="2023-12-19T00:59:46.199" v="10117" actId="22"/>
          <ac:picMkLst>
            <pc:docMk/>
            <pc:sldMk cId="2723805186" sldId="336"/>
            <ac:picMk id="7" creationId="{1A9F5878-C400-6FFB-CF27-F045CFBDDFCA}"/>
          </ac:picMkLst>
        </pc:picChg>
      </pc:sldChg>
      <pc:sldChg chg="addSp modSp new mod">
        <pc:chgData name="XuMingle" userId="6accb246-f179-42e5-8cc4-2c1a8de5b234" providerId="ADAL" clId="{B5199469-1841-48E1-84F7-F5EDFEE386B1}" dt="2023-12-19T04:00:38.505" v="10254" actId="20577"/>
        <pc:sldMkLst>
          <pc:docMk/>
          <pc:sldMk cId="2625446149" sldId="337"/>
        </pc:sldMkLst>
        <pc:spChg chg="mod">
          <ac:chgData name="XuMingle" userId="6accb246-f179-42e5-8cc4-2c1a8de5b234" providerId="ADAL" clId="{B5199469-1841-48E1-84F7-F5EDFEE386B1}" dt="2023-12-19T04:00:38.505" v="10254" actId="20577"/>
          <ac:spMkLst>
            <pc:docMk/>
            <pc:sldMk cId="2625446149" sldId="337"/>
            <ac:spMk id="2" creationId="{850048FE-895D-7CD3-A643-48E91D698BB4}"/>
          </ac:spMkLst>
        </pc:spChg>
        <pc:spChg chg="mod">
          <ac:chgData name="XuMingle" userId="6accb246-f179-42e5-8cc4-2c1a8de5b234" providerId="ADAL" clId="{B5199469-1841-48E1-84F7-F5EDFEE386B1}" dt="2023-12-19T03:48:44.825" v="10138" actId="20577"/>
          <ac:spMkLst>
            <pc:docMk/>
            <pc:sldMk cId="2625446149" sldId="337"/>
            <ac:spMk id="5" creationId="{D048A90D-E382-F86E-1081-6E1784221339}"/>
          </ac:spMkLst>
        </pc:spChg>
        <pc:spChg chg="add mod">
          <ac:chgData name="XuMingle" userId="6accb246-f179-42e5-8cc4-2c1a8de5b234" providerId="ADAL" clId="{B5199469-1841-48E1-84F7-F5EDFEE386B1}" dt="2023-12-19T04:00:26.671" v="10250" actId="27636"/>
          <ac:spMkLst>
            <pc:docMk/>
            <pc:sldMk cId="2625446149" sldId="337"/>
            <ac:spMk id="8" creationId="{9876CD67-D33E-FA82-9BE4-414156E5482C}"/>
          </ac:spMkLst>
        </pc:spChg>
        <pc:picChg chg="add mod">
          <ac:chgData name="XuMingle" userId="6accb246-f179-42e5-8cc4-2c1a8de5b234" providerId="ADAL" clId="{B5199469-1841-48E1-84F7-F5EDFEE386B1}" dt="2023-12-19T04:00:28.449" v="10251" actId="1076"/>
          <ac:picMkLst>
            <pc:docMk/>
            <pc:sldMk cId="2625446149" sldId="337"/>
            <ac:picMk id="7" creationId="{55DD30DC-6425-A84D-C847-85B2B8030C70}"/>
          </ac:picMkLst>
        </pc:picChg>
      </pc:sldChg>
      <pc:sldChg chg="addSp new mod">
        <pc:chgData name="XuMingle" userId="6accb246-f179-42e5-8cc4-2c1a8de5b234" providerId="ADAL" clId="{B5199469-1841-48E1-84F7-F5EDFEE386B1}" dt="2023-12-19T04:08:05.969" v="10256" actId="22"/>
        <pc:sldMkLst>
          <pc:docMk/>
          <pc:sldMk cId="3391981924" sldId="338"/>
        </pc:sldMkLst>
        <pc:picChg chg="add">
          <ac:chgData name="XuMingle" userId="6accb246-f179-42e5-8cc4-2c1a8de5b234" providerId="ADAL" clId="{B5199469-1841-48E1-84F7-F5EDFEE386B1}" dt="2023-12-19T04:08:05.969" v="10256" actId="22"/>
          <ac:picMkLst>
            <pc:docMk/>
            <pc:sldMk cId="3391981924" sldId="338"/>
            <ac:picMk id="7" creationId="{A0C067D3-D9F8-3CEA-97FE-428C093CCFF5}"/>
          </ac:picMkLst>
        </pc:picChg>
      </pc:sldChg>
      <pc:sldChg chg="addSp new mod">
        <pc:chgData name="XuMingle" userId="6accb246-f179-42e5-8cc4-2c1a8de5b234" providerId="ADAL" clId="{B5199469-1841-48E1-84F7-F5EDFEE386B1}" dt="2023-12-19T04:08:41.477" v="10258" actId="22"/>
        <pc:sldMkLst>
          <pc:docMk/>
          <pc:sldMk cId="730622604" sldId="339"/>
        </pc:sldMkLst>
        <pc:picChg chg="add">
          <ac:chgData name="XuMingle" userId="6accb246-f179-42e5-8cc4-2c1a8de5b234" providerId="ADAL" clId="{B5199469-1841-48E1-84F7-F5EDFEE386B1}" dt="2023-12-19T04:08:41.477" v="10258" actId="22"/>
          <ac:picMkLst>
            <pc:docMk/>
            <pc:sldMk cId="730622604" sldId="339"/>
            <ac:picMk id="7" creationId="{E33BEF6A-83FE-DEDC-320A-F7FE38BEFD43}"/>
          </ac:picMkLst>
        </pc:picChg>
      </pc:sldChg>
      <pc:sldChg chg="addSp modSp new mod">
        <pc:chgData name="XuMingle" userId="6accb246-f179-42e5-8cc4-2c1a8de5b234" providerId="ADAL" clId="{B5199469-1841-48E1-84F7-F5EDFEE386B1}" dt="2023-12-19T04:09:43.334" v="10261" actId="1076"/>
        <pc:sldMkLst>
          <pc:docMk/>
          <pc:sldMk cId="790879419" sldId="340"/>
        </pc:sldMkLst>
        <pc:picChg chg="add mod">
          <ac:chgData name="XuMingle" userId="6accb246-f179-42e5-8cc4-2c1a8de5b234" providerId="ADAL" clId="{B5199469-1841-48E1-84F7-F5EDFEE386B1}" dt="2023-12-19T04:09:43.334" v="10261" actId="1076"/>
          <ac:picMkLst>
            <pc:docMk/>
            <pc:sldMk cId="790879419" sldId="340"/>
            <ac:picMk id="7" creationId="{C5214642-E59B-5704-774C-900D1E006819}"/>
          </ac:picMkLst>
        </pc:picChg>
      </pc:sldChg>
    </pc:docChg>
  </pc:docChgLst>
  <pc:docChgLst>
    <pc:chgData name="XuMingle" userId="6accb246-f179-42e5-8cc4-2c1a8de5b234" providerId="ADAL" clId="{8A5C591F-671A-4F6C-B1D7-4690CD343DE4}"/>
    <pc:docChg chg="undo redo custSel addSld delSld modSld sldOrd modMainMaster">
      <pc:chgData name="XuMingle" userId="6accb246-f179-42e5-8cc4-2c1a8de5b234" providerId="ADAL" clId="{8A5C591F-671A-4F6C-B1D7-4690CD343DE4}" dt="2023-01-06T00:52:40.797" v="8309" actId="207"/>
      <pc:docMkLst>
        <pc:docMk/>
      </pc:docMkLst>
      <pc:sldChg chg="addSp delSp modSp mod modNotesTx">
        <pc:chgData name="XuMingle" userId="6accb246-f179-42e5-8cc4-2c1a8de5b234" providerId="ADAL" clId="{8A5C591F-671A-4F6C-B1D7-4690CD343DE4}" dt="2022-12-27T20:47:05.723" v="2512" actId="12788"/>
        <pc:sldMkLst>
          <pc:docMk/>
          <pc:sldMk cId="2558930132" sldId="256"/>
        </pc:sldMkLst>
        <pc:spChg chg="mod">
          <ac:chgData name="XuMingle" userId="6accb246-f179-42e5-8cc4-2c1a8de5b234" providerId="ADAL" clId="{8A5C591F-671A-4F6C-B1D7-4690CD343DE4}" dt="2022-12-27T17:51:34.696" v="24" actId="6549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2-12-27T17:51:57.083" v="56" actId="20577"/>
          <ac:spMkLst>
            <pc:docMk/>
            <pc:sldMk cId="2558930132" sldId="256"/>
            <ac:spMk id="3" creationId="{8C977B0B-78A5-9FBE-03C9-C6E3918D24B7}"/>
          </ac:spMkLst>
        </pc:spChg>
        <pc:picChg chg="del mod">
          <ac:chgData name="XuMingle" userId="6accb246-f179-42e5-8cc4-2c1a8de5b234" providerId="ADAL" clId="{8A5C591F-671A-4F6C-B1D7-4690CD343DE4}" dt="2022-12-27T09:04:13.440" v="4" actId="478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8A5C591F-671A-4F6C-B1D7-4690CD343DE4}" dt="2022-12-27T20:47:05.723" v="2512" actId="12788"/>
          <ac:picMkLst>
            <pc:docMk/>
            <pc:sldMk cId="2558930132" sldId="256"/>
            <ac:picMk id="6" creationId="{47652FDA-28BF-4499-80B0-193637443113}"/>
          </ac:picMkLst>
        </pc:picChg>
      </pc:sldChg>
      <pc:sldChg chg="modSp new mod">
        <pc:chgData name="XuMingle" userId="6accb246-f179-42e5-8cc4-2c1a8de5b234" providerId="ADAL" clId="{8A5C591F-671A-4F6C-B1D7-4690CD343DE4}" dt="2023-01-02T23:54:02.155" v="3979" actId="20577"/>
        <pc:sldMkLst>
          <pc:docMk/>
          <pc:sldMk cId="1691287851" sldId="257"/>
        </pc:sldMkLst>
        <pc:spChg chg="mod">
          <ac:chgData name="XuMingle" userId="6accb246-f179-42e5-8cc4-2c1a8de5b234" providerId="ADAL" clId="{8A5C591F-671A-4F6C-B1D7-4690CD343DE4}" dt="2023-01-02T23:54:02.155" v="3979" actId="20577"/>
          <ac:spMkLst>
            <pc:docMk/>
            <pc:sldMk cId="1691287851" sldId="257"/>
            <ac:spMk id="2" creationId="{4030EDF6-DFB4-3673-405B-3E37F188F394}"/>
          </ac:spMkLst>
        </pc:spChg>
        <pc:spChg chg="mod">
          <ac:chgData name="XuMingle" userId="6accb246-f179-42e5-8cc4-2c1a8de5b234" providerId="ADAL" clId="{8A5C591F-671A-4F6C-B1D7-4690CD343DE4}" dt="2022-12-27T17:52:36.594" v="64" actId="20577"/>
          <ac:spMkLst>
            <pc:docMk/>
            <pc:sldMk cId="1691287851" sldId="257"/>
            <ac:spMk id="4" creationId="{EE7D2B9C-BA93-8656-A7C5-6078C023AB6E}"/>
          </ac:spMkLst>
        </pc:spChg>
      </pc:sldChg>
      <pc:sldChg chg="modSp new del mod">
        <pc:chgData name="XuMingle" userId="6accb246-f179-42e5-8cc4-2c1a8de5b234" providerId="ADAL" clId="{8A5C591F-671A-4F6C-B1D7-4690CD343DE4}" dt="2022-12-27T18:30:22.259" v="866" actId="47"/>
        <pc:sldMkLst>
          <pc:docMk/>
          <pc:sldMk cId="4173571147" sldId="258"/>
        </pc:sldMkLst>
        <pc:spChg chg="mod">
          <ac:chgData name="XuMingle" userId="6accb246-f179-42e5-8cc4-2c1a8de5b234" providerId="ADAL" clId="{8A5C591F-671A-4F6C-B1D7-4690CD343DE4}" dt="2022-12-27T17:57:57.873" v="211" actId="20577"/>
          <ac:spMkLst>
            <pc:docMk/>
            <pc:sldMk cId="4173571147" sldId="258"/>
            <ac:spMk id="4" creationId="{59B2A3E5-F8E8-8DF7-BD47-008C887D5C44}"/>
          </ac:spMkLst>
        </pc:spChg>
      </pc:sldChg>
      <pc:sldChg chg="addSp delSp modSp new mod ord">
        <pc:chgData name="XuMingle" userId="6accb246-f179-42e5-8cc4-2c1a8de5b234" providerId="ADAL" clId="{8A5C591F-671A-4F6C-B1D7-4690CD343DE4}" dt="2023-01-06T00:47:25.165" v="8072" actId="1076"/>
        <pc:sldMkLst>
          <pc:docMk/>
          <pc:sldMk cId="652199778" sldId="259"/>
        </pc:sldMkLst>
        <pc:spChg chg="mod">
          <ac:chgData name="XuMingle" userId="6accb246-f179-42e5-8cc4-2c1a8de5b234" providerId="ADAL" clId="{8A5C591F-671A-4F6C-B1D7-4690CD343DE4}" dt="2022-12-27T17:58:38.807" v="215"/>
          <ac:spMkLst>
            <pc:docMk/>
            <pc:sldMk cId="652199778" sldId="259"/>
            <ac:spMk id="2" creationId="{BE9766B6-9FEF-8A85-B292-A7CF9C7E8DEF}"/>
          </ac:spMkLst>
        </pc:spChg>
        <pc:spChg chg="add mod ord">
          <ac:chgData name="XuMingle" userId="6accb246-f179-42e5-8cc4-2c1a8de5b234" providerId="ADAL" clId="{8A5C591F-671A-4F6C-B1D7-4690CD343DE4}" dt="2023-01-06T00:47:04.551" v="8067"/>
          <ac:spMkLst>
            <pc:docMk/>
            <pc:sldMk cId="652199778" sldId="259"/>
            <ac:spMk id="4" creationId="{05C9D39D-9579-9836-888C-BEDE6DD9476D}"/>
          </ac:spMkLst>
        </pc:spChg>
        <pc:spChg chg="add mod">
          <ac:chgData name="XuMingle" userId="6accb246-f179-42e5-8cc4-2c1a8de5b234" providerId="ADAL" clId="{8A5C591F-671A-4F6C-B1D7-4690CD343DE4}" dt="2023-01-06T00:46:37.577" v="8063" actId="207"/>
          <ac:spMkLst>
            <pc:docMk/>
            <pc:sldMk cId="652199778" sldId="259"/>
            <ac:spMk id="6" creationId="{1F9598BD-D860-54F0-CEC4-5ED02696BD9F}"/>
          </ac:spMkLst>
        </pc:spChg>
        <pc:spChg chg="add mod">
          <ac:chgData name="XuMingle" userId="6accb246-f179-42e5-8cc4-2c1a8de5b234" providerId="ADAL" clId="{8A5C591F-671A-4F6C-B1D7-4690CD343DE4}" dt="2022-12-27T18:10:52.796" v="231"/>
          <ac:spMkLst>
            <pc:docMk/>
            <pc:sldMk cId="652199778" sldId="259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8" creationId="{80A72A56-CD08-3507-52E6-816523993916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9" creationId="{B9100DD7-D434-48D3-90E8-9E048F82FBAC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0" creationId="{91A33AA4-3AC9-8E72-E511-4ACC7DF3457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1" creationId="{BF71B57E-C706-7E81-ED00-FFD527AAD073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2" creationId="{C3D7BD0C-53A8-EB7A-3479-9B4DFFBF33B8}"/>
          </ac:spMkLst>
        </pc:spChg>
        <pc:spChg chg="add del mod">
          <ac:chgData name="XuMingle" userId="6accb246-f179-42e5-8cc4-2c1a8de5b234" providerId="ADAL" clId="{8A5C591F-671A-4F6C-B1D7-4690CD343DE4}" dt="2022-12-27T18:16:57.038" v="370" actId="478"/>
          <ac:spMkLst>
            <pc:docMk/>
            <pc:sldMk cId="652199778" sldId="259"/>
            <ac:spMk id="13" creationId="{6A931B31-4A12-B9D0-6E51-355C53819B90}"/>
          </ac:spMkLst>
        </pc:spChg>
        <pc:spChg chg="add mod ord">
          <ac:chgData name="XuMingle" userId="6accb246-f179-42e5-8cc4-2c1a8de5b234" providerId="ADAL" clId="{8A5C591F-671A-4F6C-B1D7-4690CD343DE4}" dt="2023-01-06T00:47:16.183" v="8071" actId="207"/>
          <ac:spMkLst>
            <pc:docMk/>
            <pc:sldMk cId="652199778" sldId="259"/>
            <ac:spMk id="13" creationId="{B4ACABA7-4C52-5D7F-3C93-A25FF07D9D0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4" creationId="{2E4EA3A4-7263-F83B-CEBF-479D165CED55}"/>
          </ac:spMkLst>
        </pc:spChg>
        <pc:picChg chg="add mod">
          <ac:chgData name="XuMingle" userId="6accb246-f179-42e5-8cc4-2c1a8de5b234" providerId="ADAL" clId="{8A5C591F-671A-4F6C-B1D7-4690CD343DE4}" dt="2023-01-06T00:47:25.165" v="8072" actId="1076"/>
          <ac:picMkLst>
            <pc:docMk/>
            <pc:sldMk cId="652199778" sldId="259"/>
            <ac:picMk id="5" creationId="{CFD71557-E45A-4752-432A-D174842FA93A}"/>
          </ac:picMkLst>
        </pc:picChg>
      </pc:sldChg>
      <pc:sldChg chg="new del">
        <pc:chgData name="XuMingle" userId="6accb246-f179-42e5-8cc4-2c1a8de5b234" providerId="ADAL" clId="{8A5C591F-671A-4F6C-B1D7-4690CD343DE4}" dt="2022-12-27T17:58:16.086" v="213" actId="680"/>
        <pc:sldMkLst>
          <pc:docMk/>
          <pc:sldMk cId="2915513120" sldId="259"/>
        </pc:sldMkLst>
      </pc:sldChg>
      <pc:sldChg chg="addSp delSp modSp add mod modNotesTx">
        <pc:chgData name="XuMingle" userId="6accb246-f179-42e5-8cc4-2c1a8de5b234" providerId="ADAL" clId="{8A5C591F-671A-4F6C-B1D7-4690CD343DE4}" dt="2022-12-27T20:27:04.564" v="2329" actId="20577"/>
        <pc:sldMkLst>
          <pc:docMk/>
          <pc:sldMk cId="1402713813" sldId="260"/>
        </pc:sldMkLst>
        <pc:spChg chg="mod">
          <ac:chgData name="XuMingle" userId="6accb246-f179-42e5-8cc4-2c1a8de5b234" providerId="ADAL" clId="{8A5C591F-671A-4F6C-B1D7-4690CD343DE4}" dt="2022-12-27T19:57:59.907" v="1831" actId="20577"/>
          <ac:spMkLst>
            <pc:docMk/>
            <pc:sldMk cId="1402713813" sldId="260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2-12-27T18:24:22.494" v="479" actId="478"/>
          <ac:spMkLst>
            <pc:docMk/>
            <pc:sldMk cId="1402713813" sldId="260"/>
            <ac:spMk id="4" creationId="{600C7A72-FA36-AB67-6F1D-A0EB216A14D2}"/>
          </ac:spMkLst>
        </pc:spChg>
        <pc:spChg chg="mod">
          <ac:chgData name="XuMingle" userId="6accb246-f179-42e5-8cc4-2c1a8de5b234" providerId="ADAL" clId="{8A5C591F-671A-4F6C-B1D7-4690CD343DE4}" dt="2022-12-27T19:18:29.687" v="1297" actId="20577"/>
          <ac:spMkLst>
            <pc:docMk/>
            <pc:sldMk cId="1402713813" sldId="260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8:30:31.535" v="881" actId="20577"/>
          <ac:spMkLst>
            <pc:docMk/>
            <pc:sldMk cId="1402713813" sldId="260"/>
            <ac:spMk id="7" creationId="{519FA74B-BDDB-93AD-9D6A-BFF99A657655}"/>
          </ac:spMkLst>
        </pc:spChg>
        <pc:spChg chg="add del mod">
          <ac:chgData name="XuMingle" userId="6accb246-f179-42e5-8cc4-2c1a8de5b234" providerId="ADAL" clId="{8A5C591F-671A-4F6C-B1D7-4690CD343DE4}" dt="2022-12-27T19:17:00.129" v="1230" actId="20577"/>
          <ac:spMkLst>
            <pc:docMk/>
            <pc:sldMk cId="1402713813" sldId="260"/>
            <ac:spMk id="8" creationId="{80A72A56-CD08-3507-52E6-816523993916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9" creationId="{B9100DD7-D434-48D3-90E8-9E048F82FBAC}"/>
          </ac:spMkLst>
        </pc:spChg>
        <pc:spChg chg="add del mod">
          <ac:chgData name="XuMingle" userId="6accb246-f179-42e5-8cc4-2c1a8de5b234" providerId="ADAL" clId="{8A5C591F-671A-4F6C-B1D7-4690CD343DE4}" dt="2022-12-27T18:24:50.568" v="489" actId="478"/>
          <ac:spMkLst>
            <pc:docMk/>
            <pc:sldMk cId="1402713813" sldId="260"/>
            <ac:spMk id="10" creationId="{91A33AA4-3AC9-8E72-E511-4ACC7DF3457E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1" creationId="{BF71B57E-C706-7E81-ED00-FFD527AAD073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2" creationId="{C3D7BD0C-53A8-EB7A-3479-9B4DFFBF33B8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4" creationId="{2E4EA3A4-7263-F83B-CEBF-479D165CED55}"/>
          </ac:spMkLst>
        </pc:spChg>
        <pc:spChg chg="add del">
          <ac:chgData name="XuMingle" userId="6accb246-f179-42e5-8cc4-2c1a8de5b234" providerId="ADAL" clId="{8A5C591F-671A-4F6C-B1D7-4690CD343DE4}" dt="2022-12-27T18:24:03.750" v="475" actId="22"/>
          <ac:spMkLst>
            <pc:docMk/>
            <pc:sldMk cId="1402713813" sldId="260"/>
            <ac:spMk id="15" creationId="{91EF0C94-C40A-BD67-E90D-E028F321D39B}"/>
          </ac:spMkLst>
        </pc:spChg>
        <pc:spChg chg="add del mod">
          <ac:chgData name="XuMingle" userId="6accb246-f179-42e5-8cc4-2c1a8de5b234" providerId="ADAL" clId="{8A5C591F-671A-4F6C-B1D7-4690CD343DE4}" dt="2022-12-27T18:27:36.576" v="792" actId="478"/>
          <ac:spMkLst>
            <pc:docMk/>
            <pc:sldMk cId="1402713813" sldId="260"/>
            <ac:spMk id="17" creationId="{E7748FC3-DAC5-5E31-805B-22BB547A2513}"/>
          </ac:spMkLst>
        </pc:spChg>
        <pc:spChg chg="add del">
          <ac:chgData name="XuMingle" userId="6accb246-f179-42e5-8cc4-2c1a8de5b234" providerId="ADAL" clId="{8A5C591F-671A-4F6C-B1D7-4690CD343DE4}" dt="2022-12-27T18:29:02.968" v="848"/>
          <ac:spMkLst>
            <pc:docMk/>
            <pc:sldMk cId="1402713813" sldId="260"/>
            <ac:spMk id="18" creationId="{8D80BA87-8C52-33D4-90FF-7CFDC29162FA}"/>
          </ac:spMkLst>
        </pc:spChg>
        <pc:spChg chg="add del mod">
          <ac:chgData name="XuMingle" userId="6accb246-f179-42e5-8cc4-2c1a8de5b234" providerId="ADAL" clId="{8A5C591F-671A-4F6C-B1D7-4690CD343DE4}" dt="2022-12-27T18:31:34.503" v="904" actId="478"/>
          <ac:spMkLst>
            <pc:docMk/>
            <pc:sldMk cId="1402713813" sldId="260"/>
            <ac:spMk id="22" creationId="{C743ABAA-A5B3-934D-A15F-1F06BD8996C6}"/>
          </ac:spMkLst>
        </pc:spChg>
        <pc:spChg chg="add del mod">
          <ac:chgData name="XuMingle" userId="6accb246-f179-42e5-8cc4-2c1a8de5b234" providerId="ADAL" clId="{8A5C591F-671A-4F6C-B1D7-4690CD343DE4}" dt="2022-12-27T18:37:54.736" v="1034"/>
          <ac:spMkLst>
            <pc:docMk/>
            <pc:sldMk cId="1402713813" sldId="260"/>
            <ac:spMk id="23" creationId="{E3632724-697A-2882-29BA-1C68EB5D4D56}"/>
          </ac:spMkLst>
        </pc:spChg>
        <pc:spChg chg="add mod">
          <ac:chgData name="XuMingle" userId="6accb246-f179-42e5-8cc4-2c1a8de5b234" providerId="ADAL" clId="{8A5C591F-671A-4F6C-B1D7-4690CD343DE4}" dt="2022-12-27T18:38:06.792" v="1037" actId="571"/>
          <ac:spMkLst>
            <pc:docMk/>
            <pc:sldMk cId="1402713813" sldId="260"/>
            <ac:spMk id="24" creationId="{DB456D40-5F9B-9F78-AC6F-4EA886D7555A}"/>
          </ac:spMkLst>
        </pc:spChg>
        <pc:spChg chg="add mod">
          <ac:chgData name="XuMingle" userId="6accb246-f179-42e5-8cc4-2c1a8de5b234" providerId="ADAL" clId="{8A5C591F-671A-4F6C-B1D7-4690CD343DE4}" dt="2022-12-27T19:18:25.423" v="1296" actId="20577"/>
          <ac:spMkLst>
            <pc:docMk/>
            <pc:sldMk cId="1402713813" sldId="260"/>
            <ac:spMk id="25" creationId="{EDF9DDB3-C0B1-B1A8-5224-A1A9D23DDF09}"/>
          </ac:spMkLst>
        </pc:spChg>
        <pc:picChg chg="del">
          <ac:chgData name="XuMingle" userId="6accb246-f179-42e5-8cc4-2c1a8de5b234" providerId="ADAL" clId="{8A5C591F-671A-4F6C-B1D7-4690CD343DE4}" dt="2022-12-27T18:20:46.303" v="471" actId="478"/>
          <ac:picMkLst>
            <pc:docMk/>
            <pc:sldMk cId="1402713813" sldId="260"/>
            <ac:picMk id="5" creationId="{CFD71557-E45A-4752-432A-D174842FA93A}"/>
          </ac:picMkLst>
        </pc:picChg>
        <pc:picChg chg="add del mod">
          <ac:chgData name="XuMingle" userId="6accb246-f179-42e5-8cc4-2c1a8de5b234" providerId="ADAL" clId="{8A5C591F-671A-4F6C-B1D7-4690CD343DE4}" dt="2022-12-27T18:29:01.079" v="846" actId="478"/>
          <ac:picMkLst>
            <pc:docMk/>
            <pc:sldMk cId="1402713813" sldId="260"/>
            <ac:picMk id="16" creationId="{D310A50E-E12E-C786-5FE9-5B39E58486E9}"/>
          </ac:picMkLst>
        </pc:picChg>
        <pc:picChg chg="add del">
          <ac:chgData name="XuMingle" userId="6accb246-f179-42e5-8cc4-2c1a8de5b234" providerId="ADAL" clId="{8A5C591F-671A-4F6C-B1D7-4690CD343DE4}" dt="2022-12-27T18:29:05.989" v="850" actId="478"/>
          <ac:picMkLst>
            <pc:docMk/>
            <pc:sldMk cId="1402713813" sldId="260"/>
            <ac:picMk id="19" creationId="{5CE01D37-41D9-F509-F905-A07E1ECEF0BE}"/>
          </ac:picMkLst>
        </pc:picChg>
        <pc:picChg chg="add mod">
          <ac:chgData name="XuMingle" userId="6accb246-f179-42e5-8cc4-2c1a8de5b234" providerId="ADAL" clId="{8A5C591F-671A-4F6C-B1D7-4690CD343DE4}" dt="2022-12-27T18:29:39.767" v="863"/>
          <ac:picMkLst>
            <pc:docMk/>
            <pc:sldMk cId="1402713813" sldId="260"/>
            <ac:picMk id="21" creationId="{C8D871E1-70F2-EC90-AB11-82334CCC3E4F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48:45.181" v="8129" actId="20577"/>
        <pc:sldMkLst>
          <pc:docMk/>
          <pc:sldMk cId="532466476" sldId="261"/>
        </pc:sldMkLst>
        <pc:spChg chg="mod">
          <ac:chgData name="XuMingle" userId="6accb246-f179-42e5-8cc4-2c1a8de5b234" providerId="ADAL" clId="{8A5C591F-671A-4F6C-B1D7-4690CD343DE4}" dt="2022-12-27T19:58:04.131" v="1838" actId="20577"/>
          <ac:spMkLst>
            <pc:docMk/>
            <pc:sldMk cId="532466476" sldId="261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6T00:47:57.075" v="8118" actId="20577"/>
          <ac:spMkLst>
            <pc:docMk/>
            <pc:sldMk cId="532466476" sldId="261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31T11:41:52.985" v="2569" actId="20577"/>
          <ac:spMkLst>
            <pc:docMk/>
            <pc:sldMk cId="532466476" sldId="26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28:31.975" v="1626" actId="20577"/>
          <ac:spMkLst>
            <pc:docMk/>
            <pc:sldMk cId="532466476" sldId="261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3-01-06T00:48:45.181" v="8129" actId="20577"/>
          <ac:spMkLst>
            <pc:docMk/>
            <pc:sldMk cId="532466476" sldId="261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34:31.653" v="1635" actId="14100"/>
          <ac:picMkLst>
            <pc:docMk/>
            <pc:sldMk cId="532466476" sldId="261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34:33.541" v="1636" actId="1076"/>
          <ac:picMkLst>
            <pc:docMk/>
            <pc:sldMk cId="532466476" sldId="261"/>
            <ac:picMk id="11" creationId="{73C27E6E-D231-323F-97F2-BAB6DAA88947}"/>
          </ac:picMkLst>
        </pc:picChg>
        <pc:picChg chg="del">
          <ac:chgData name="XuMingle" userId="6accb246-f179-42e5-8cc4-2c1a8de5b234" providerId="ADAL" clId="{8A5C591F-671A-4F6C-B1D7-4690CD343DE4}" dt="2022-12-27T18:38:12.695" v="1039" actId="478"/>
          <ac:picMkLst>
            <pc:docMk/>
            <pc:sldMk cId="532466476" sldId="261"/>
            <ac:picMk id="21" creationId="{C8D871E1-70F2-EC90-AB11-82334CCC3E4F}"/>
          </ac:picMkLst>
        </pc:picChg>
        <pc:picChg chg="add mod">
          <ac:chgData name="XuMingle" userId="6accb246-f179-42e5-8cc4-2c1a8de5b234" providerId="ADAL" clId="{8A5C591F-671A-4F6C-B1D7-4690CD343DE4}" dt="2022-12-27T19:26:51.111" v="1615"/>
          <ac:picMkLst>
            <pc:docMk/>
            <pc:sldMk cId="532466476" sldId="261"/>
            <ac:picMk id="1026" creationId="{0F0A2D77-2252-9061-9617-7C6E7C18BC64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243745100" sldId="262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2711498673" sldId="262"/>
        </pc:sldMkLst>
        <pc:spChg chg="mod">
          <ac:chgData name="XuMingle" userId="6accb246-f179-42e5-8cc4-2c1a8de5b234" providerId="ADAL" clId="{8A5C591F-671A-4F6C-B1D7-4690CD343DE4}" dt="2022-12-27T19:58:08.521" v="1839"/>
          <ac:spMkLst>
            <pc:docMk/>
            <pc:sldMk cId="2711498673" sldId="262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19:35:27.911" v="1638" actId="478"/>
          <ac:spMkLst>
            <pc:docMk/>
            <pc:sldMk cId="2711498673" sldId="262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27T19:52:05.404" v="1803" actId="207"/>
          <ac:spMkLst>
            <pc:docMk/>
            <pc:sldMk cId="2711498673" sldId="262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38:46.973" v="1729" actId="20577"/>
          <ac:spMkLst>
            <pc:docMk/>
            <pc:sldMk cId="2711498673" sldId="262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2-12-27T19:51:52.939" v="1802" actId="1076"/>
          <ac:spMkLst>
            <pc:docMk/>
            <pc:sldMk cId="2711498673" sldId="262"/>
            <ac:spMk id="8" creationId="{80A72A56-CD08-3507-52E6-816523993916}"/>
          </ac:spMkLst>
        </pc:spChg>
        <pc:spChg chg="add del mod">
          <ac:chgData name="XuMingle" userId="6accb246-f179-42e5-8cc4-2c1a8de5b234" providerId="ADAL" clId="{8A5C591F-671A-4F6C-B1D7-4690CD343DE4}" dt="2022-12-27T19:50:38.645" v="1764" actId="21"/>
          <ac:spMkLst>
            <pc:docMk/>
            <pc:sldMk cId="2711498673" sldId="262"/>
            <ac:spMk id="12" creationId="{AD0A6066-A6B4-9448-0B0F-0F36069B850B}"/>
          </ac:spMkLst>
        </pc:sp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51:52.939" v="1802" actId="1076"/>
          <ac:picMkLst>
            <pc:docMk/>
            <pc:sldMk cId="2711498673" sldId="262"/>
            <ac:picMk id="10" creationId="{71DA78D8-5CDC-FB31-D73A-7AB9BAD656FD}"/>
          </ac:picMkLst>
        </pc:pic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11" creationId="{73C27E6E-D231-323F-97F2-BAB6DAA88947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4" creationId="{6B246FBF-B648-0E50-15AD-92AA535C25C9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6" creationId="{B39CA094-6F2C-BBA9-BD2D-256B036D134A}"/>
          </ac:picMkLst>
        </pc:picChg>
        <pc:picChg chg="del">
          <ac:chgData name="XuMingle" userId="6accb246-f179-42e5-8cc4-2c1a8de5b234" providerId="ADAL" clId="{8A5C591F-671A-4F6C-B1D7-4690CD343DE4}" dt="2022-12-27T19:35:27.911" v="1638" actId="478"/>
          <ac:picMkLst>
            <pc:docMk/>
            <pc:sldMk cId="2711498673" sldId="262"/>
            <ac:picMk id="1026" creationId="{0F0A2D77-2252-9061-9617-7C6E7C18BC64}"/>
          </ac:picMkLst>
        </pc:picChg>
        <pc:picChg chg="add del mod">
          <ac:chgData name="XuMingle" userId="6accb246-f179-42e5-8cc4-2c1a8de5b234" providerId="ADAL" clId="{8A5C591F-671A-4F6C-B1D7-4690CD343DE4}" dt="2022-12-27T19:40:46.671" v="1752" actId="478"/>
          <ac:picMkLst>
            <pc:docMk/>
            <pc:sldMk cId="2711498673" sldId="262"/>
            <ac:picMk id="2050" creationId="{68F8C447-5CB2-B2F6-D388-AE86D931E0DD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818423684" sldId="263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4093858313" sldId="263"/>
        </pc:sldMkLst>
        <pc:spChg chg="mod">
          <ac:chgData name="XuMingle" userId="6accb246-f179-42e5-8cc4-2c1a8de5b234" providerId="ADAL" clId="{8A5C591F-671A-4F6C-B1D7-4690CD343DE4}" dt="2022-12-27T19:58:11.993" v="1840"/>
          <ac:spMkLst>
            <pc:docMk/>
            <pc:sldMk cId="4093858313" sldId="26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2-12-27T19:51:46.467" v="1800" actId="1076"/>
          <ac:spMkLst>
            <pc:docMk/>
            <pc:sldMk cId="4093858313" sldId="263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19:52:10.813" v="1804" actId="207"/>
          <ac:spMkLst>
            <pc:docMk/>
            <pc:sldMk cId="4093858313" sldId="263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51:38.260" v="1798" actId="20577"/>
          <ac:spMkLst>
            <pc:docMk/>
            <pc:sldMk cId="4093858313" sldId="263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2-12-27T19:50:43.735" v="1767" actId="478"/>
          <ac:spMkLst>
            <pc:docMk/>
            <pc:sldMk cId="4093858313" sldId="263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51:06.771" v="1777" actId="1076"/>
          <ac:picMkLst>
            <pc:docMk/>
            <pc:sldMk cId="4093858313" sldId="263"/>
            <ac:picMk id="5" creationId="{3F5A6CDD-777D-7809-8285-01390DA50F32}"/>
          </ac:picMkLst>
        </pc:picChg>
        <pc:picChg chg="add mod">
          <ac:chgData name="XuMingle" userId="6accb246-f179-42e5-8cc4-2c1a8de5b234" providerId="ADAL" clId="{8A5C591F-671A-4F6C-B1D7-4690CD343DE4}" dt="2022-12-27T19:51:43.915" v="1799" actId="1076"/>
          <ac:picMkLst>
            <pc:docMk/>
            <pc:sldMk cId="4093858313" sldId="263"/>
            <ac:picMk id="9" creationId="{7845F436-B264-1EE3-0FCA-DB5FD1C20F17}"/>
          </ac:picMkLst>
        </pc:picChg>
        <pc:picChg chg="del">
          <ac:chgData name="XuMingle" userId="6accb246-f179-42e5-8cc4-2c1a8de5b234" providerId="ADAL" clId="{8A5C591F-671A-4F6C-B1D7-4690CD343DE4}" dt="2022-12-27T19:50:42.480" v="1766" actId="478"/>
          <ac:picMkLst>
            <pc:docMk/>
            <pc:sldMk cId="4093858313" sldId="263"/>
            <ac:picMk id="10" creationId="{71DA78D8-5CDC-FB31-D73A-7AB9BAD656FD}"/>
          </ac:picMkLst>
        </pc:picChg>
        <pc:picChg chg="add mod modCrop">
          <ac:chgData name="XuMingle" userId="6accb246-f179-42e5-8cc4-2c1a8de5b234" providerId="ADAL" clId="{8A5C591F-671A-4F6C-B1D7-4690CD343DE4}" dt="2023-01-06T00:40:16.558" v="8033" actId="1076"/>
          <ac:picMkLst>
            <pc:docMk/>
            <pc:sldMk cId="4093858313" sldId="263"/>
            <ac:picMk id="10" creationId="{FF6286F5-657D-BBFB-913C-5EC96633CDFC}"/>
          </ac:picMkLst>
        </pc:picChg>
        <pc:picChg chg="add mod">
          <ac:chgData name="XuMingle" userId="6accb246-f179-42e5-8cc4-2c1a8de5b234" providerId="ADAL" clId="{8A5C591F-671A-4F6C-B1D7-4690CD343DE4}" dt="2023-01-06T00:41:28.870" v="8035" actId="1076"/>
          <ac:picMkLst>
            <pc:docMk/>
            <pc:sldMk cId="4093858313" sldId="263"/>
            <ac:picMk id="12" creationId="{FE95D042-7590-409C-585F-45FD60ACBFA7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51:41.599" v="8231" actId="207"/>
        <pc:sldMkLst>
          <pc:docMk/>
          <pc:sldMk cId="1712035304" sldId="264"/>
        </pc:sldMkLst>
        <pc:spChg chg="mod">
          <ac:chgData name="XuMingle" userId="6accb246-f179-42e5-8cc4-2c1a8de5b234" providerId="ADAL" clId="{8A5C591F-671A-4F6C-B1D7-4690CD343DE4}" dt="2022-12-27T20:01:33.299" v="1865" actId="20577"/>
          <ac:spMkLst>
            <pc:docMk/>
            <pc:sldMk cId="1712035304" sldId="264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20:02:24.484" v="1869" actId="478"/>
          <ac:spMkLst>
            <pc:docMk/>
            <pc:sldMk cId="1712035304" sldId="264"/>
            <ac:spMk id="4" creationId="{20A263CE-7D86-2942-0BB2-F81AEE74C686}"/>
          </ac:spMkLst>
        </pc:spChg>
        <pc:spChg chg="add mod">
          <ac:chgData name="XuMingle" userId="6accb246-f179-42e5-8cc4-2c1a8de5b234" providerId="ADAL" clId="{8A5C591F-671A-4F6C-B1D7-4690CD343DE4}" dt="2023-01-06T00:51:41.599" v="8231" actId="207"/>
          <ac:spMkLst>
            <pc:docMk/>
            <pc:sldMk cId="1712035304" sldId="264"/>
            <ac:spMk id="4" creationId="{93DFC376-6BAC-C941-7BE1-85AFE52594FD}"/>
          </ac:spMkLst>
        </pc:spChg>
        <pc:spChg chg="mod">
          <ac:chgData name="XuMingle" userId="6accb246-f179-42e5-8cc4-2c1a8de5b234" providerId="ADAL" clId="{8A5C591F-671A-4F6C-B1D7-4690CD343DE4}" dt="2022-12-27T20:29:31.423" v="2455" actId="20577"/>
          <ac:spMkLst>
            <pc:docMk/>
            <pc:sldMk cId="1712035304" sldId="264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02:54.411" v="1885" actId="20577"/>
          <ac:spMkLst>
            <pc:docMk/>
            <pc:sldMk cId="1712035304" sldId="264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9" creationId="{7845F436-B264-1EE3-0FCA-DB5FD1C20F17}"/>
          </ac:picMkLst>
        </pc:picChg>
        <pc:picChg chg="add mod">
          <ac:chgData name="XuMingle" userId="6accb246-f179-42e5-8cc4-2c1a8de5b234" providerId="ADAL" clId="{8A5C591F-671A-4F6C-B1D7-4690CD343DE4}" dt="2023-01-06T00:51:03.633" v="8140" actId="12788"/>
          <ac:picMkLst>
            <pc:docMk/>
            <pc:sldMk cId="1712035304" sldId="264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6:08.580" v="3672" actId="1076"/>
        <pc:sldMkLst>
          <pc:docMk/>
          <pc:sldMk cId="1162291880" sldId="265"/>
        </pc:sldMkLst>
        <pc:spChg chg="mod">
          <ac:chgData name="XuMingle" userId="6accb246-f179-42e5-8cc4-2c1a8de5b234" providerId="ADAL" clId="{8A5C591F-671A-4F6C-B1D7-4690CD343DE4}" dt="2022-12-27T20:04:18.708" v="1909" actId="20577"/>
          <ac:spMkLst>
            <pc:docMk/>
            <pc:sldMk cId="1162291880" sldId="265"/>
            <ac:spMk id="2" creationId="{BE9766B6-9FEF-8A85-B292-A7CF9C7E8DEF}"/>
          </ac:spMkLst>
        </pc:spChg>
        <pc:spChg chg="del mod">
          <ac:chgData name="XuMingle" userId="6accb246-f179-42e5-8cc4-2c1a8de5b234" providerId="ADAL" clId="{8A5C591F-671A-4F6C-B1D7-4690CD343DE4}" dt="2022-12-27T20:07:59.623" v="1922"/>
          <ac:spMkLst>
            <pc:docMk/>
            <pc:sldMk cId="1162291880" sldId="265"/>
            <ac:spMk id="6" creationId="{1F9598BD-D860-54F0-CEC4-5ED02696BD9F}"/>
          </ac:spMkLst>
        </pc:spChg>
        <pc:spChg chg="del mod">
          <ac:chgData name="XuMingle" userId="6accb246-f179-42e5-8cc4-2c1a8de5b234" providerId="ADAL" clId="{8A5C591F-671A-4F6C-B1D7-4690CD343DE4}" dt="2022-12-27T20:28:08.891" v="2406" actId="478"/>
          <ac:spMkLst>
            <pc:docMk/>
            <pc:sldMk cId="1162291880" sldId="265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2T23:45:04.291" v="3645" actId="20577"/>
          <ac:spMkLst>
            <pc:docMk/>
            <pc:sldMk cId="1162291880" sldId="265"/>
            <ac:spMk id="8" creationId="{3617AE05-A343-807B-5045-56C61EC4D600}"/>
          </ac:spMkLst>
        </pc:spChg>
        <pc:spChg chg="add del mod">
          <ac:chgData name="XuMingle" userId="6accb246-f179-42e5-8cc4-2c1a8de5b234" providerId="ADAL" clId="{8A5C591F-671A-4F6C-B1D7-4690CD343DE4}" dt="2022-12-27T20:23:28.675" v="2118" actId="478"/>
          <ac:spMkLst>
            <pc:docMk/>
            <pc:sldMk cId="1162291880" sldId="265"/>
            <ac:spMk id="9" creationId="{F97634CF-E587-1563-3107-ABD168B8A66A}"/>
          </ac:spMkLst>
        </pc:spChg>
        <pc:spChg chg="add mod">
          <ac:chgData name="XuMingle" userId="6accb246-f179-42e5-8cc4-2c1a8de5b234" providerId="ADAL" clId="{8A5C591F-671A-4F6C-B1D7-4690CD343DE4}" dt="2023-01-02T23:45:25.497" v="3664" actId="207"/>
          <ac:spMkLst>
            <pc:docMk/>
            <pc:sldMk cId="1162291880" sldId="265"/>
            <ac:spMk id="11" creationId="{5DD8CBC2-784A-1106-A4DD-7587ABADDFA2}"/>
          </ac:spMkLst>
        </pc:spChg>
        <pc:spChg chg="add mod">
          <ac:chgData name="XuMingle" userId="6accb246-f179-42e5-8cc4-2c1a8de5b234" providerId="ADAL" clId="{8A5C591F-671A-4F6C-B1D7-4690CD343DE4}" dt="2023-01-02T23:42:41.990" v="3546" actId="207"/>
          <ac:spMkLst>
            <pc:docMk/>
            <pc:sldMk cId="1162291880" sldId="265"/>
            <ac:spMk id="12" creationId="{964EDA32-914D-19AB-6F7F-05C6BF953993}"/>
          </ac:spMkLst>
        </pc:spChg>
        <pc:spChg chg="add mod">
          <ac:chgData name="XuMingle" userId="6accb246-f179-42e5-8cc4-2c1a8de5b234" providerId="ADAL" clId="{8A5C591F-671A-4F6C-B1D7-4690CD343DE4}" dt="2023-01-02T23:46:08.580" v="3672" actId="1076"/>
          <ac:spMkLst>
            <pc:docMk/>
            <pc:sldMk cId="1162291880" sldId="265"/>
            <ac:spMk id="13" creationId="{2CD7A15D-FC1F-0EBE-B18C-0F2556CCA025}"/>
          </ac:spMkLst>
        </pc:spChg>
        <pc:picChg chg="add mod modCrop">
          <ac:chgData name="XuMingle" userId="6accb246-f179-42e5-8cc4-2c1a8de5b234" providerId="ADAL" clId="{8A5C591F-671A-4F6C-B1D7-4690CD343DE4}" dt="2023-01-02T23:44:21.507" v="3565" actId="1076"/>
          <ac:picMkLst>
            <pc:docMk/>
            <pc:sldMk cId="1162291880" sldId="265"/>
            <ac:picMk id="4" creationId="{546F6BDE-7873-7645-5A07-81E9355F7364}"/>
          </ac:picMkLst>
        </pc:picChg>
        <pc:picChg chg="add del mod">
          <ac:chgData name="XuMingle" userId="6accb246-f179-42e5-8cc4-2c1a8de5b234" providerId="ADAL" clId="{8A5C591F-671A-4F6C-B1D7-4690CD343DE4}" dt="2022-12-27T20:22:51.888" v="2109" actId="478"/>
          <ac:picMkLst>
            <pc:docMk/>
            <pc:sldMk cId="1162291880" sldId="265"/>
            <ac:picMk id="5" creationId="{DDB52DE6-A1EC-2EA5-9BD2-CDA05D2249C3}"/>
          </ac:picMkLst>
        </pc:picChg>
        <pc:picChg chg="del">
          <ac:chgData name="XuMingle" userId="6accb246-f179-42e5-8cc4-2c1a8de5b234" providerId="ADAL" clId="{8A5C591F-671A-4F6C-B1D7-4690CD343DE4}" dt="2022-12-27T20:04:21.445" v="1910" actId="478"/>
          <ac:picMkLst>
            <pc:docMk/>
            <pc:sldMk cId="1162291880" sldId="265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2-12-27T20:26:49.678" v="2323" actId="20577"/>
        <pc:sldMkLst>
          <pc:docMk/>
          <pc:sldMk cId="173543617" sldId="266"/>
        </pc:sldMkLst>
        <pc:spChg chg="mod">
          <ac:chgData name="XuMingle" userId="6accb246-f179-42e5-8cc4-2c1a8de5b234" providerId="ADAL" clId="{8A5C591F-671A-4F6C-B1D7-4690CD343DE4}" dt="2022-12-27T20:19:58.490" v="2069" actId="20577"/>
          <ac:spMkLst>
            <pc:docMk/>
            <pc:sldMk cId="173543617" sldId="266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19:07.764" v="2037" actId="20577"/>
          <ac:spMkLst>
            <pc:docMk/>
            <pc:sldMk cId="173543617" sldId="266"/>
            <ac:spMk id="7" creationId="{519FA74B-BDDB-93AD-9D6A-BFF99A657655}"/>
          </ac:spMkLst>
        </pc:spChg>
        <pc:picChg chg="add mod">
          <ac:chgData name="XuMingle" userId="6accb246-f179-42e5-8cc4-2c1a8de5b234" providerId="ADAL" clId="{8A5C591F-671A-4F6C-B1D7-4690CD343DE4}" dt="2022-12-27T20:20:02.979" v="2070" actId="1076"/>
          <ac:picMkLst>
            <pc:docMk/>
            <pc:sldMk cId="173543617" sldId="266"/>
            <ac:picMk id="5" creationId="{1FFC5708-9073-156C-0CA9-D5825937E3A8}"/>
          </ac:picMkLst>
        </pc:picChg>
        <pc:picChg chg="del">
          <ac:chgData name="XuMingle" userId="6accb246-f179-42e5-8cc4-2c1a8de5b234" providerId="ADAL" clId="{8A5C591F-671A-4F6C-B1D7-4690CD343DE4}" dt="2022-12-27T20:08:43.922" v="1925" actId="478"/>
          <ac:picMkLst>
            <pc:docMk/>
            <pc:sldMk cId="173543617" sldId="266"/>
            <ac:picMk id="10" creationId="{86001736-2BEA-8F40-16C8-D1C520BE907D}"/>
          </ac:picMkLst>
        </pc:picChg>
      </pc:sldChg>
      <pc:sldChg chg="delSp modSp add del mod modNotesTx">
        <pc:chgData name="XuMingle" userId="6accb246-f179-42e5-8cc4-2c1a8de5b234" providerId="ADAL" clId="{8A5C591F-671A-4F6C-B1D7-4690CD343DE4}" dt="2022-12-27T20:28:45.127" v="2407" actId="47"/>
        <pc:sldMkLst>
          <pc:docMk/>
          <pc:sldMk cId="798204646" sldId="267"/>
        </pc:sldMkLst>
        <pc:spChg chg="mod">
          <ac:chgData name="XuMingle" userId="6accb246-f179-42e5-8cc4-2c1a8de5b234" providerId="ADAL" clId="{8A5C591F-671A-4F6C-B1D7-4690CD343DE4}" dt="2022-12-27T20:17:18.554" v="2027" actId="20577"/>
          <ac:spMkLst>
            <pc:docMk/>
            <pc:sldMk cId="798204646" sldId="267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6" creationId="{1F9598BD-D860-54F0-CEC4-5ED02696BD9F}"/>
          </ac:spMkLst>
        </pc:spChg>
        <pc:picChg chg="del">
          <ac:chgData name="XuMingle" userId="6accb246-f179-42e5-8cc4-2c1a8de5b234" providerId="ADAL" clId="{8A5C591F-671A-4F6C-B1D7-4690CD343DE4}" dt="2022-12-27T20:16:30.138" v="1930" actId="478"/>
          <ac:picMkLst>
            <pc:docMk/>
            <pc:sldMk cId="798204646" sldId="267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16:29.683" v="1929" actId="478"/>
          <ac:picMkLst>
            <pc:docMk/>
            <pc:sldMk cId="798204646" sldId="267"/>
            <ac:picMk id="9" creationId="{7845F436-B264-1EE3-0FCA-DB5FD1C20F17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3:11.403" v="3550"/>
        <pc:sldMkLst>
          <pc:docMk/>
          <pc:sldMk cId="3958504841" sldId="268"/>
        </pc:sldMkLst>
        <pc:spChg chg="mod">
          <ac:chgData name="XuMingle" userId="6accb246-f179-42e5-8cc4-2c1a8de5b234" providerId="ADAL" clId="{8A5C591F-671A-4F6C-B1D7-4690CD343DE4}" dt="2022-12-27T20:31:55.983" v="2463" actId="20577"/>
          <ac:spMkLst>
            <pc:docMk/>
            <pc:sldMk cId="3958504841" sldId="268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20:19.171" v="2074" actId="478"/>
          <ac:picMkLst>
            <pc:docMk/>
            <pc:sldMk cId="3958504841" sldId="268"/>
            <ac:picMk id="5" creationId="{1FFC5708-9073-156C-0CA9-D5825937E3A8}"/>
          </ac:picMkLst>
        </pc:picChg>
        <pc:picChg chg="add mod">
          <ac:chgData name="XuMingle" userId="6accb246-f179-42e5-8cc4-2c1a8de5b234" providerId="ADAL" clId="{8A5C591F-671A-4F6C-B1D7-4690CD343DE4}" dt="2022-12-27T20:20:41.445" v="2076" actId="1076"/>
          <ac:picMkLst>
            <pc:docMk/>
            <pc:sldMk cId="3958504841" sldId="268"/>
            <ac:picMk id="8" creationId="{B98C32C7-F7FE-D8FE-B640-B0FB8086D633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6:18:20.872" v="5362" actId="20577"/>
        <pc:sldMkLst>
          <pc:docMk/>
          <pc:sldMk cId="1334990886" sldId="269"/>
        </pc:sldMkLst>
        <pc:spChg chg="mod">
          <ac:chgData name="XuMingle" userId="6accb246-f179-42e5-8cc4-2c1a8de5b234" providerId="ADAL" clId="{8A5C591F-671A-4F6C-B1D7-4690CD343DE4}" dt="2022-12-27T20:47:38.989" v="2519" actId="20577"/>
          <ac:spMkLst>
            <pc:docMk/>
            <pc:sldMk cId="1334990886" sldId="269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3-01-05T06:17:38.580" v="5269" actId="478"/>
          <ac:spMkLst>
            <pc:docMk/>
            <pc:sldMk cId="1334990886" sldId="269"/>
            <ac:spMk id="4" creationId="{6082D8B6-19AE-4B34-2D02-38A53CB4315D}"/>
          </ac:spMkLst>
        </pc:spChg>
        <pc:spChg chg="add mod">
          <ac:chgData name="XuMingle" userId="6accb246-f179-42e5-8cc4-2c1a8de5b234" providerId="ADAL" clId="{8A5C591F-671A-4F6C-B1D7-4690CD343DE4}" dt="2022-12-27T20:32:08.935" v="2473" actId="20577"/>
          <ac:spMkLst>
            <pc:docMk/>
            <pc:sldMk cId="1334990886" sldId="269"/>
            <ac:spMk id="6" creationId="{08F44EF8-D666-6071-C9FE-965E8B698064}"/>
          </ac:spMkLst>
        </pc:spChg>
        <pc:spChg chg="mod">
          <ac:chgData name="XuMingle" userId="6accb246-f179-42e5-8cc4-2c1a8de5b234" providerId="ADAL" clId="{8A5C591F-671A-4F6C-B1D7-4690CD343DE4}" dt="2023-01-05T06:18:20.872" v="5362" actId="20577"/>
          <ac:spMkLst>
            <pc:docMk/>
            <pc:sldMk cId="1334990886" sldId="269"/>
            <ac:spMk id="8" creationId="{3617AE05-A343-807B-5045-56C61EC4D600}"/>
          </ac:spMkLst>
        </pc:spChg>
        <pc:spChg chg="del">
          <ac:chgData name="XuMingle" userId="6accb246-f179-42e5-8cc4-2c1a8de5b234" providerId="ADAL" clId="{8A5C591F-671A-4F6C-B1D7-4690CD343DE4}" dt="2022-12-27T20:31:00.950" v="2458" actId="478"/>
          <ac:spMkLst>
            <pc:docMk/>
            <pc:sldMk cId="1334990886" sldId="269"/>
            <ac:spMk id="11" creationId="{5DD8CBC2-784A-1106-A4DD-7587ABADDFA2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2" creationId="{964EDA32-914D-19AB-6F7F-05C6BF953993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3" creationId="{2CD7A15D-FC1F-0EBE-B18C-0F2556CCA025}"/>
          </ac:spMkLst>
        </pc:spChg>
        <pc:picChg chg="add mod">
          <ac:chgData name="XuMingle" userId="6accb246-f179-42e5-8cc4-2c1a8de5b234" providerId="ADAL" clId="{8A5C591F-671A-4F6C-B1D7-4690CD343DE4}" dt="2022-12-27T20:38:05.811" v="2502" actId="12788"/>
          <ac:picMkLst>
            <pc:docMk/>
            <pc:sldMk cId="1334990886" sldId="269"/>
            <ac:picMk id="5" creationId="{647015BF-85B7-F17D-B96F-CB8A56928F70}"/>
          </ac:picMkLst>
        </pc:picChg>
      </pc:sldChg>
      <pc:sldChg chg="addSp delSp modSp add mod">
        <pc:chgData name="XuMingle" userId="6accb246-f179-42e5-8cc4-2c1a8de5b234" providerId="ADAL" clId="{8A5C591F-671A-4F6C-B1D7-4690CD343DE4}" dt="2022-12-27T20:47:43.874" v="2526" actId="20577"/>
        <pc:sldMkLst>
          <pc:docMk/>
          <pc:sldMk cId="3715766026" sldId="270"/>
        </pc:sldMkLst>
        <pc:spChg chg="mod">
          <ac:chgData name="XuMingle" userId="6accb246-f179-42e5-8cc4-2c1a8de5b234" providerId="ADAL" clId="{8A5C591F-671A-4F6C-B1D7-4690CD343DE4}" dt="2022-12-27T20:47:43.874" v="2526" actId="20577"/>
          <ac:spMkLst>
            <pc:docMk/>
            <pc:sldMk cId="3715766026" sldId="270"/>
            <ac:spMk id="2" creationId="{BE9766B6-9FEF-8A85-B292-A7CF9C7E8DEF}"/>
          </ac:spMkLst>
        </pc:spChg>
        <pc:picChg chg="del">
          <ac:chgData name="XuMingle" userId="6accb246-f179-42e5-8cc4-2c1a8de5b234" providerId="ADAL" clId="{8A5C591F-671A-4F6C-B1D7-4690CD343DE4}" dt="2022-12-27T20:38:54.874" v="2504" actId="478"/>
          <ac:picMkLst>
            <pc:docMk/>
            <pc:sldMk cId="3715766026" sldId="270"/>
            <ac:picMk id="5" creationId="{647015BF-85B7-F17D-B96F-CB8A56928F70}"/>
          </ac:picMkLst>
        </pc:picChg>
        <pc:picChg chg="add mod">
          <ac:chgData name="XuMingle" userId="6accb246-f179-42e5-8cc4-2c1a8de5b234" providerId="ADAL" clId="{8A5C591F-671A-4F6C-B1D7-4690CD343DE4}" dt="2022-12-27T20:42:44.084" v="2506" actId="1076"/>
          <ac:picMkLst>
            <pc:docMk/>
            <pc:sldMk cId="3715766026" sldId="270"/>
            <ac:picMk id="7" creationId="{926FBFAD-37DF-6EA2-1BCE-B7587922D6D1}"/>
          </ac:picMkLst>
        </pc:picChg>
      </pc:sldChg>
      <pc:sldChg chg="delSp modSp add del mod">
        <pc:chgData name="XuMingle" userId="6accb246-f179-42e5-8cc4-2c1a8de5b234" providerId="ADAL" clId="{8A5C591F-671A-4F6C-B1D7-4690CD343DE4}" dt="2023-01-03T00:10:43.309" v="4126" actId="47"/>
        <pc:sldMkLst>
          <pc:docMk/>
          <pc:sldMk cId="466093609" sldId="271"/>
        </pc:sldMkLst>
        <pc:spChg chg="del mod">
          <ac:chgData name="XuMingle" userId="6accb246-f179-42e5-8cc4-2c1a8de5b234" providerId="ADAL" clId="{8A5C591F-671A-4F6C-B1D7-4690CD343DE4}" dt="2022-12-27T20:46:57.210" v="2509" actId="478"/>
          <ac:spMkLst>
            <pc:docMk/>
            <pc:sldMk cId="466093609" sldId="271"/>
            <ac:spMk id="3" creationId="{8C977B0B-78A5-9FBE-03C9-C6E3918D24B7}"/>
          </ac:spMkLst>
        </pc:spChg>
        <pc:picChg chg="mod">
          <ac:chgData name="XuMingle" userId="6accb246-f179-42e5-8cc4-2c1a8de5b234" providerId="ADAL" clId="{8A5C591F-671A-4F6C-B1D7-4690CD343DE4}" dt="2022-12-27T20:47:00.182" v="2511" actId="12788"/>
          <ac:picMkLst>
            <pc:docMk/>
            <pc:sldMk cId="466093609" sldId="271"/>
            <ac:picMk id="6" creationId="{47652FDA-28BF-4499-80B0-193637443113}"/>
          </ac:picMkLst>
        </pc:picChg>
      </pc:sldChg>
      <pc:sldChg chg="addSp modSp new mod">
        <pc:chgData name="XuMingle" userId="6accb246-f179-42e5-8cc4-2c1a8de5b234" providerId="ADAL" clId="{8A5C591F-671A-4F6C-B1D7-4690CD343DE4}" dt="2023-01-02T23:40:28.788" v="3467" actId="6549"/>
        <pc:sldMkLst>
          <pc:docMk/>
          <pc:sldMk cId="1013118153" sldId="272"/>
        </pc:sldMkLst>
        <pc:spChg chg="add mod">
          <ac:chgData name="XuMingle" userId="6accb246-f179-42e5-8cc4-2c1a8de5b234" providerId="ADAL" clId="{8A5C591F-671A-4F6C-B1D7-4690CD343DE4}" dt="2023-01-02T23:40:28.788" v="3467" actId="6549"/>
          <ac:spMkLst>
            <pc:docMk/>
            <pc:sldMk cId="1013118153" sldId="272"/>
            <ac:spMk id="4" creationId="{BAE9DEBE-F168-5A2E-E5BB-1C6952022B33}"/>
          </ac:spMkLst>
        </pc:spChg>
      </pc:sldChg>
      <pc:sldChg chg="add del ord">
        <pc:chgData name="XuMingle" userId="6accb246-f179-42e5-8cc4-2c1a8de5b234" providerId="ADAL" clId="{8A5C591F-671A-4F6C-B1D7-4690CD343DE4}" dt="2023-01-02T23:43:33.694" v="3553" actId="47"/>
        <pc:sldMkLst>
          <pc:docMk/>
          <pc:sldMk cId="2042074787" sldId="273"/>
        </pc:sldMkLst>
      </pc:sldChg>
      <pc:sldChg chg="addSp delSp modSp new mod ord">
        <pc:chgData name="XuMingle" userId="6accb246-f179-42e5-8cc4-2c1a8de5b234" providerId="ADAL" clId="{8A5C591F-671A-4F6C-B1D7-4690CD343DE4}" dt="2023-01-06T00:50:06.556" v="8137" actId="1076"/>
        <pc:sldMkLst>
          <pc:docMk/>
          <pc:sldMk cId="597923830" sldId="274"/>
        </pc:sldMkLst>
        <pc:spChg chg="mod">
          <ac:chgData name="XuMingle" userId="6accb246-f179-42e5-8cc4-2c1a8de5b234" providerId="ADAL" clId="{8A5C591F-671A-4F6C-B1D7-4690CD343DE4}" dt="2023-01-02T23:16:59.506" v="2879" actId="20577"/>
          <ac:spMkLst>
            <pc:docMk/>
            <pc:sldMk cId="597923830" sldId="274"/>
            <ac:spMk id="2" creationId="{E4517470-BF0D-35FF-6249-7C09421A0432}"/>
          </ac:spMkLst>
        </pc:spChg>
        <pc:spChg chg="add del mod">
          <ac:chgData name="XuMingle" userId="6accb246-f179-42e5-8cc4-2c1a8de5b234" providerId="ADAL" clId="{8A5C591F-671A-4F6C-B1D7-4690CD343DE4}" dt="2023-01-02T23:14:44.304" v="2812" actId="21"/>
          <ac:spMkLst>
            <pc:docMk/>
            <pc:sldMk cId="597923830" sldId="274"/>
            <ac:spMk id="4" creationId="{0F26D94C-9625-CEBC-5FD5-67B5140FCC71}"/>
          </ac:spMkLst>
        </pc:spChg>
        <pc:spChg chg="add mod">
          <ac:chgData name="XuMingle" userId="6accb246-f179-42e5-8cc4-2c1a8de5b234" providerId="ADAL" clId="{8A5C591F-671A-4F6C-B1D7-4690CD343DE4}" dt="2023-01-02T23:18:40.725" v="2944" actId="20577"/>
          <ac:spMkLst>
            <pc:docMk/>
            <pc:sldMk cId="597923830" sldId="274"/>
            <ac:spMk id="5" creationId="{B29C69FF-B6EA-5891-DB5D-3B45CF67B336}"/>
          </ac:spMkLst>
        </pc:spChg>
        <pc:spChg chg="add mod">
          <ac:chgData name="XuMingle" userId="6accb246-f179-42e5-8cc4-2c1a8de5b234" providerId="ADAL" clId="{8A5C591F-671A-4F6C-B1D7-4690CD343DE4}" dt="2023-01-02T23:12:00.886" v="2701" actId="20577"/>
          <ac:spMkLst>
            <pc:docMk/>
            <pc:sldMk cId="597923830" sldId="274"/>
            <ac:spMk id="6" creationId="{5C9EED4D-51F3-6085-72BE-F86B46F9D77D}"/>
          </ac:spMkLst>
        </pc:spChg>
        <pc:spChg chg="add del mod">
          <ac:chgData name="XuMingle" userId="6accb246-f179-42e5-8cc4-2c1a8de5b234" providerId="ADAL" clId="{8A5C591F-671A-4F6C-B1D7-4690CD343DE4}" dt="2023-01-02T23:14:44.311" v="2814"/>
          <ac:spMkLst>
            <pc:docMk/>
            <pc:sldMk cId="597923830" sldId="274"/>
            <ac:spMk id="7" creationId="{1EA2CF4D-0C6F-6AFA-63EF-A7296EC167E2}"/>
          </ac:spMkLst>
        </pc:spChg>
        <pc:picChg chg="add mod">
          <ac:chgData name="XuMingle" userId="6accb246-f179-42e5-8cc4-2c1a8de5b234" providerId="ADAL" clId="{8A5C591F-671A-4F6C-B1D7-4690CD343DE4}" dt="2023-01-06T00:50:06.556" v="8137" actId="1076"/>
          <ac:picMkLst>
            <pc:docMk/>
            <pc:sldMk cId="597923830" sldId="274"/>
            <ac:picMk id="9" creationId="{BEFA9025-7BB7-4152-91EE-185A862C0928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1" creationId="{BDA226AC-3625-C1B4-6317-9738C5C388CD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2" creationId="{97D28E31-26D0-89C4-1DC8-3F4C1C3691D5}"/>
          </ac:picMkLst>
        </pc:picChg>
      </pc:sldChg>
      <pc:sldChg chg="addSp delSp modSp new mod">
        <pc:chgData name="XuMingle" userId="6accb246-f179-42e5-8cc4-2c1a8de5b234" providerId="ADAL" clId="{8A5C591F-671A-4F6C-B1D7-4690CD343DE4}" dt="2023-01-06T00:52:40.797" v="8309" actId="207"/>
        <pc:sldMkLst>
          <pc:docMk/>
          <pc:sldMk cId="797792216" sldId="275"/>
        </pc:sldMkLst>
        <pc:spChg chg="mod">
          <ac:chgData name="XuMingle" userId="6accb246-f179-42e5-8cc4-2c1a8de5b234" providerId="ADAL" clId="{8A5C591F-671A-4F6C-B1D7-4690CD343DE4}" dt="2023-01-06T00:52:40.797" v="8309" actId="207"/>
          <ac:spMkLst>
            <pc:docMk/>
            <pc:sldMk cId="797792216" sldId="275"/>
            <ac:spMk id="2" creationId="{3A803971-FD3F-1DE9-5F16-84345CF47239}"/>
          </ac:spMkLst>
        </pc:spChg>
        <pc:spChg chg="add mod">
          <ac:chgData name="XuMingle" userId="6accb246-f179-42e5-8cc4-2c1a8de5b234" providerId="ADAL" clId="{8A5C591F-671A-4F6C-B1D7-4690CD343DE4}" dt="2023-01-02T23:35:11.992" v="3369" actId="207"/>
          <ac:spMkLst>
            <pc:docMk/>
            <pc:sldMk cId="797792216" sldId="275"/>
            <ac:spMk id="4" creationId="{578140F1-3331-BCA9-7883-BCAB8DE62758}"/>
          </ac:spMkLst>
        </pc:spChg>
        <pc:spChg chg="add del mod">
          <ac:chgData name="XuMingle" userId="6accb246-f179-42e5-8cc4-2c1a8de5b234" providerId="ADAL" clId="{8A5C591F-671A-4F6C-B1D7-4690CD343DE4}" dt="2023-01-02T23:30:52.699" v="3146"/>
          <ac:spMkLst>
            <pc:docMk/>
            <pc:sldMk cId="797792216" sldId="275"/>
            <ac:spMk id="5" creationId="{C962D271-EDFA-1DE1-8797-B0A3D4F6F19D}"/>
          </ac:spMkLst>
        </pc:spChg>
        <pc:spChg chg="add mod">
          <ac:chgData name="XuMingle" userId="6accb246-f179-42e5-8cc4-2c1a8de5b234" providerId="ADAL" clId="{8A5C591F-671A-4F6C-B1D7-4690CD343DE4}" dt="2023-01-05T06:17:08.588" v="5266" actId="12789"/>
          <ac:spMkLst>
            <pc:docMk/>
            <pc:sldMk cId="797792216" sldId="275"/>
            <ac:spMk id="6" creationId="{87CED858-A29B-6381-DF8C-EA15CB7CBA0A}"/>
          </ac:spMkLst>
        </pc:spChg>
        <pc:spChg chg="add mod">
          <ac:chgData name="XuMingle" userId="6accb246-f179-42e5-8cc4-2c1a8de5b234" providerId="ADAL" clId="{8A5C591F-671A-4F6C-B1D7-4690CD343DE4}" dt="2023-01-02T23:35:44.049" v="3371" actId="113"/>
          <ac:spMkLst>
            <pc:docMk/>
            <pc:sldMk cId="797792216" sldId="275"/>
            <ac:spMk id="11" creationId="{7BA5AD8E-BF6F-498F-B8C0-33E3006026DC}"/>
          </ac:spMkLst>
        </pc:spChg>
        <pc:spChg chg="add mod">
          <ac:chgData name="XuMingle" userId="6accb246-f179-42e5-8cc4-2c1a8de5b234" providerId="ADAL" clId="{8A5C591F-671A-4F6C-B1D7-4690CD343DE4}" dt="2023-01-02T23:35:06.420" v="3367" actId="1076"/>
          <ac:spMkLst>
            <pc:docMk/>
            <pc:sldMk cId="797792216" sldId="275"/>
            <ac:spMk id="15" creationId="{F450DD18-BBD9-0DFB-D908-A52D45A303B1}"/>
          </ac:spMkLst>
        </pc:spChg>
        <pc:spChg chg="add mod">
          <ac:chgData name="XuMingle" userId="6accb246-f179-42e5-8cc4-2c1a8de5b234" providerId="ADAL" clId="{8A5C591F-671A-4F6C-B1D7-4690CD343DE4}" dt="2023-01-02T23:39:13.435" v="3407" actId="1076"/>
          <ac:spMkLst>
            <pc:docMk/>
            <pc:sldMk cId="797792216" sldId="275"/>
            <ac:spMk id="16" creationId="{5A80F9D1-7E15-F2AA-72FC-76AEF29835F6}"/>
          </ac:spMkLst>
        </pc:spChg>
        <pc:spChg chg="add mod">
          <ac:chgData name="XuMingle" userId="6accb246-f179-42e5-8cc4-2c1a8de5b234" providerId="ADAL" clId="{8A5C591F-671A-4F6C-B1D7-4690CD343DE4}" dt="2023-01-02T23:38:12.346" v="3399" actId="1076"/>
          <ac:spMkLst>
            <pc:docMk/>
            <pc:sldMk cId="797792216" sldId="275"/>
            <ac:spMk id="17" creationId="{8D43DBE0-DE3E-1B7F-0BF7-4D4917FFC75C}"/>
          </ac:spMkLst>
        </pc:spChg>
        <pc:spChg chg="add mod">
          <ac:chgData name="XuMingle" userId="6accb246-f179-42e5-8cc4-2c1a8de5b234" providerId="ADAL" clId="{8A5C591F-671A-4F6C-B1D7-4690CD343DE4}" dt="2023-01-02T23:39:10.539" v="3406" actId="1076"/>
          <ac:spMkLst>
            <pc:docMk/>
            <pc:sldMk cId="797792216" sldId="275"/>
            <ac:spMk id="18" creationId="{403475AC-8636-9044-A7F3-998D7F23F95E}"/>
          </ac:spMkLst>
        </pc:spChg>
        <pc:spChg chg="add mod">
          <ac:chgData name="XuMingle" userId="6accb246-f179-42e5-8cc4-2c1a8de5b234" providerId="ADAL" clId="{8A5C591F-671A-4F6C-B1D7-4690CD343DE4}" dt="2023-01-05T06:13:26.090" v="5152" actId="1037"/>
          <ac:spMkLst>
            <pc:docMk/>
            <pc:sldMk cId="797792216" sldId="275"/>
            <ac:spMk id="19" creationId="{4DFAF518-736B-3A2C-CD4C-F3AF348EF8E3}"/>
          </ac:spMkLst>
        </pc:spChg>
        <pc:spChg chg="add mod">
          <ac:chgData name="XuMingle" userId="6accb246-f179-42e5-8cc4-2c1a8de5b234" providerId="ADAL" clId="{8A5C591F-671A-4F6C-B1D7-4690CD343DE4}" dt="2023-01-05T06:13:35.140" v="5154" actId="1076"/>
          <ac:spMkLst>
            <pc:docMk/>
            <pc:sldMk cId="797792216" sldId="275"/>
            <ac:spMk id="20" creationId="{05BF4FBB-86A7-D1E6-6127-92F49230EF69}"/>
          </ac:spMkLst>
        </pc:spChg>
        <pc:spChg chg="add mod">
          <ac:chgData name="XuMingle" userId="6accb246-f179-42e5-8cc4-2c1a8de5b234" providerId="ADAL" clId="{8A5C591F-671A-4F6C-B1D7-4690CD343DE4}" dt="2023-01-05T06:13:43.836" v="5156" actId="1076"/>
          <ac:spMkLst>
            <pc:docMk/>
            <pc:sldMk cId="797792216" sldId="275"/>
            <ac:spMk id="21" creationId="{D5ED2D80-D1D7-A312-27AC-E3D8A71D3D96}"/>
          </ac:spMkLst>
        </pc:spChg>
        <pc:spChg chg="add mod">
          <ac:chgData name="XuMingle" userId="6accb246-f179-42e5-8cc4-2c1a8de5b234" providerId="ADAL" clId="{8A5C591F-671A-4F6C-B1D7-4690CD343DE4}" dt="2023-01-05T06:14:38.526" v="5260" actId="14100"/>
          <ac:spMkLst>
            <pc:docMk/>
            <pc:sldMk cId="797792216" sldId="275"/>
            <ac:spMk id="22" creationId="{A2894AF2-9F3D-34D1-C872-0DB9C2CB95B2}"/>
          </ac:spMkLst>
        </pc:spChg>
        <pc:picChg chg="add mod ord modCrop">
          <ac:chgData name="XuMingle" userId="6accb246-f179-42e5-8cc4-2c1a8de5b234" providerId="ADAL" clId="{8A5C591F-671A-4F6C-B1D7-4690CD343DE4}" dt="2023-01-02T23:39:02.516" v="3404" actId="1076"/>
          <ac:picMkLst>
            <pc:docMk/>
            <pc:sldMk cId="797792216" sldId="275"/>
            <ac:picMk id="14" creationId="{AFDA5E1F-4FB0-9582-1B30-81BF2FEA0AF6}"/>
          </ac:picMkLst>
        </pc:picChg>
        <pc:cxnChg chg="add mod">
          <ac:chgData name="XuMingle" userId="6accb246-f179-42e5-8cc4-2c1a8de5b234" providerId="ADAL" clId="{8A5C591F-671A-4F6C-B1D7-4690CD343DE4}" dt="2023-01-05T06:17:13.998" v="5267" actId="14100"/>
          <ac:cxnSpMkLst>
            <pc:docMk/>
            <pc:sldMk cId="797792216" sldId="275"/>
            <ac:cxnSpMk id="8" creationId="{4136FF36-E64A-5256-E26B-DD3315617989}"/>
          </ac:cxnSpMkLst>
        </pc:cxnChg>
      </pc:sldChg>
      <pc:sldChg chg="addSp delSp modSp add mod">
        <pc:chgData name="XuMingle" userId="6accb246-f179-42e5-8cc4-2c1a8de5b234" providerId="ADAL" clId="{8A5C591F-671A-4F6C-B1D7-4690CD343DE4}" dt="2023-01-05T06:21:22.092" v="5363" actId="1076"/>
        <pc:sldMkLst>
          <pc:docMk/>
          <pc:sldMk cId="755013837" sldId="276"/>
        </pc:sldMkLst>
        <pc:spChg chg="mod">
          <ac:chgData name="XuMingle" userId="6accb246-f179-42e5-8cc4-2c1a8de5b234" providerId="ADAL" clId="{8A5C591F-671A-4F6C-B1D7-4690CD343DE4}" dt="2023-01-03T01:24:16.632" v="4607" actId="20577"/>
          <ac:spMkLst>
            <pc:docMk/>
            <pc:sldMk cId="755013837" sldId="276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4" creationId="{4739B76E-3BCA-415D-CC13-7C96D012A913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5" creationId="{616BF6D5-066B-0D13-71E2-D21DC4674FCB}"/>
          </ac:spMkLst>
        </pc:spChg>
        <pc:spChg chg="del mod">
          <ac:chgData name="XuMingle" userId="6accb246-f179-42e5-8cc4-2c1a8de5b234" providerId="ADAL" clId="{8A5C591F-671A-4F6C-B1D7-4690CD343DE4}" dt="2023-01-03T01:24:48.449" v="4610" actId="478"/>
          <ac:spMkLst>
            <pc:docMk/>
            <pc:sldMk cId="755013837" sldId="276"/>
            <ac:spMk id="8" creationId="{3617AE05-A343-807B-5045-56C61EC4D600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10" creationId="{8395172C-7228-DD50-9DD9-F56E15A590A6}"/>
          </ac:spMkLst>
        </pc:spChg>
        <pc:picChg chg="del">
          <ac:chgData name="XuMingle" userId="6accb246-f179-42e5-8cc4-2c1a8de5b234" providerId="ADAL" clId="{8A5C591F-671A-4F6C-B1D7-4690CD343DE4}" dt="2023-01-02T23:47:04.003" v="3674" actId="478"/>
          <ac:picMkLst>
            <pc:docMk/>
            <pc:sldMk cId="755013837" sldId="276"/>
            <ac:picMk id="7" creationId="{926FBFAD-37DF-6EA2-1BCE-B7587922D6D1}"/>
          </ac:picMkLst>
        </pc:picChg>
        <pc:cxnChg chg="add mod">
          <ac:chgData name="XuMingle" userId="6accb246-f179-42e5-8cc4-2c1a8de5b234" providerId="ADAL" clId="{8A5C591F-671A-4F6C-B1D7-4690CD343DE4}" dt="2023-01-05T06:21:22.092" v="5363" actId="1076"/>
          <ac:cxnSpMkLst>
            <pc:docMk/>
            <pc:sldMk cId="755013837" sldId="276"/>
            <ac:cxnSpMk id="12" creationId="{167A0A88-3FDE-8345-D9C4-370876433403}"/>
          </ac:cxnSpMkLst>
        </pc:cxnChg>
      </pc:sldChg>
      <pc:sldChg chg="add del">
        <pc:chgData name="XuMingle" userId="6accb246-f179-42e5-8cc4-2c1a8de5b234" providerId="ADAL" clId="{8A5C591F-671A-4F6C-B1D7-4690CD343DE4}" dt="2023-01-03T00:10:40.624" v="4124" actId="47"/>
        <pc:sldMkLst>
          <pc:docMk/>
          <pc:sldMk cId="2699234143" sldId="277"/>
        </pc:sldMkLst>
      </pc:sldChg>
      <pc:sldChg chg="addSp delSp modSp add mod">
        <pc:chgData name="XuMingle" userId="6accb246-f179-42e5-8cc4-2c1a8de5b234" providerId="ADAL" clId="{8A5C591F-671A-4F6C-B1D7-4690CD343DE4}" dt="2023-01-03T01:22:03.560" v="4558" actId="1076"/>
        <pc:sldMkLst>
          <pc:docMk/>
          <pc:sldMk cId="293706342" sldId="278"/>
        </pc:sldMkLst>
        <pc:spChg chg="add del mod">
          <ac:chgData name="XuMingle" userId="6accb246-f179-42e5-8cc4-2c1a8de5b234" providerId="ADAL" clId="{8A5C591F-671A-4F6C-B1D7-4690CD343DE4}" dt="2023-01-03T01:21:58.214" v="4556" actId="478"/>
          <ac:spMkLst>
            <pc:docMk/>
            <pc:sldMk cId="293706342" sldId="278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3-01-03T01:22:03.560" v="4558" actId="1076"/>
          <ac:spMkLst>
            <pc:docMk/>
            <pc:sldMk cId="293706342" sldId="278"/>
            <ac:spMk id="3" creationId="{8C977B0B-78A5-9FBE-03C9-C6E3918D24B7}"/>
          </ac:spMkLst>
        </pc:spChg>
        <pc:spChg chg="add del mod">
          <ac:chgData name="XuMingle" userId="6accb246-f179-42e5-8cc4-2c1a8de5b234" providerId="ADAL" clId="{8A5C591F-671A-4F6C-B1D7-4690CD343DE4}" dt="2023-01-03T01:21:54.995" v="4555" actId="478"/>
          <ac:spMkLst>
            <pc:docMk/>
            <pc:sldMk cId="293706342" sldId="278"/>
            <ac:spMk id="5" creationId="{56FD68C6-3D95-59DD-C356-C324497402EF}"/>
          </ac:spMkLst>
        </pc:spChg>
        <pc:spChg chg="add del mod">
          <ac:chgData name="XuMingle" userId="6accb246-f179-42e5-8cc4-2c1a8de5b234" providerId="ADAL" clId="{8A5C591F-671A-4F6C-B1D7-4690CD343DE4}" dt="2023-01-03T01:22:00.342" v="4557" actId="478"/>
          <ac:spMkLst>
            <pc:docMk/>
            <pc:sldMk cId="293706342" sldId="278"/>
            <ac:spMk id="8" creationId="{A19F842E-3C1A-BDD8-689F-CBE66A24A6EF}"/>
          </ac:spMkLst>
        </pc:spChg>
        <pc:picChg chg="mod">
          <ac:chgData name="XuMingle" userId="6accb246-f179-42e5-8cc4-2c1a8de5b234" providerId="ADAL" clId="{8A5C591F-671A-4F6C-B1D7-4690CD343DE4}" dt="2023-01-03T01:22:03.560" v="4558" actId="1076"/>
          <ac:picMkLst>
            <pc:docMk/>
            <pc:sldMk cId="293706342" sldId="278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8A5C591F-671A-4F6C-B1D7-4690CD343DE4}" dt="2023-01-03T00:10:39.433" v="4123" actId="2696"/>
        <pc:sldMkLst>
          <pc:docMk/>
          <pc:sldMk cId="1997256395" sldId="278"/>
        </pc:sldMkLst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797600479" sldId="279"/>
        </pc:sldMkLst>
      </pc:sldChg>
      <pc:sldChg chg="addSp delSp modSp new del mod">
        <pc:chgData name="XuMingle" userId="6accb246-f179-42e5-8cc4-2c1a8de5b234" providerId="ADAL" clId="{8A5C591F-671A-4F6C-B1D7-4690CD343DE4}" dt="2023-01-06T00:42:36.034" v="8036" actId="2696"/>
        <pc:sldMkLst>
          <pc:docMk/>
          <pc:sldMk cId="2370935806" sldId="279"/>
        </pc:sldMkLst>
        <pc:spChg chg="mod">
          <ac:chgData name="XuMingle" userId="6accb246-f179-42e5-8cc4-2c1a8de5b234" providerId="ADAL" clId="{8A5C591F-671A-4F6C-B1D7-4690CD343DE4}" dt="2023-01-03T00:54:31.404" v="4186" actId="20577"/>
          <ac:spMkLst>
            <pc:docMk/>
            <pc:sldMk cId="2370935806" sldId="279"/>
            <ac:spMk id="2" creationId="{105C0365-A795-420B-AB05-84513E46C1E4}"/>
          </ac:spMkLst>
        </pc:spChg>
        <pc:spChg chg="add mod">
          <ac:chgData name="XuMingle" userId="6accb246-f179-42e5-8cc4-2c1a8de5b234" providerId="ADAL" clId="{8A5C591F-671A-4F6C-B1D7-4690CD343DE4}" dt="2023-01-03T01:01:27.428" v="4340" actId="207"/>
          <ac:spMkLst>
            <pc:docMk/>
            <pc:sldMk cId="2370935806" sldId="279"/>
            <ac:spMk id="4" creationId="{7D76CF1C-B68F-082F-4BCE-D6E09C4FE0BF}"/>
          </ac:spMkLst>
        </pc:spChg>
        <pc:spChg chg="add del mod">
          <ac:chgData name="XuMingle" userId="6accb246-f179-42e5-8cc4-2c1a8de5b234" providerId="ADAL" clId="{8A5C591F-671A-4F6C-B1D7-4690CD343DE4}" dt="2023-01-03T01:00:57.043" v="4284"/>
          <ac:spMkLst>
            <pc:docMk/>
            <pc:sldMk cId="2370935806" sldId="279"/>
            <ac:spMk id="10" creationId="{B7C560BA-30DC-2F22-A60F-6AB71A9DA843}"/>
          </ac:spMkLst>
        </pc:spChg>
        <pc:spChg chg="add mod">
          <ac:chgData name="XuMingle" userId="6accb246-f179-42e5-8cc4-2c1a8de5b234" providerId="ADAL" clId="{8A5C591F-671A-4F6C-B1D7-4690CD343DE4}" dt="2023-01-03T01:00:54.920" v="4282" actId="6549"/>
          <ac:spMkLst>
            <pc:docMk/>
            <pc:sldMk cId="2370935806" sldId="279"/>
            <ac:spMk id="11" creationId="{42F21D14-58C1-E56A-DBC1-F864D7413296}"/>
          </ac:spMkLst>
        </pc:spChg>
        <pc:picChg chg="add del mod">
          <ac:chgData name="XuMingle" userId="6accb246-f179-42e5-8cc4-2c1a8de5b234" providerId="ADAL" clId="{8A5C591F-671A-4F6C-B1D7-4690CD343DE4}" dt="2023-01-03T01:00:04.298" v="4264" actId="478"/>
          <ac:picMkLst>
            <pc:docMk/>
            <pc:sldMk cId="2370935806" sldId="279"/>
            <ac:picMk id="6" creationId="{D9A904ED-1C88-10B1-1B15-C8A87B7E43CE}"/>
          </ac:picMkLst>
        </pc:picChg>
        <pc:picChg chg="add mod">
          <ac:chgData name="XuMingle" userId="6accb246-f179-42e5-8cc4-2c1a8de5b234" providerId="ADAL" clId="{8A5C591F-671A-4F6C-B1D7-4690CD343DE4}" dt="2023-01-03T01:00:08.720" v="4267" actId="12788"/>
          <ac:picMkLst>
            <pc:docMk/>
            <pc:sldMk cId="2370935806" sldId="279"/>
            <ac:picMk id="8" creationId="{0C291186-8105-E6C3-74C8-7F43FD17DD12}"/>
          </ac:picMkLst>
        </pc:picChg>
      </pc:sldChg>
      <pc:sldChg chg="new del">
        <pc:chgData name="XuMingle" userId="6accb246-f179-42e5-8cc4-2c1a8de5b234" providerId="ADAL" clId="{8A5C591F-671A-4F6C-B1D7-4690CD343DE4}" dt="2023-01-03T00:29:46.285" v="4136" actId="680"/>
        <pc:sldMkLst>
          <pc:docMk/>
          <pc:sldMk cId="3546718165" sldId="279"/>
        </pc:sldMkLst>
      </pc:sldChg>
      <pc:sldChg chg="addSp delSp modSp add del mod">
        <pc:chgData name="XuMingle" userId="6accb246-f179-42e5-8cc4-2c1a8de5b234" providerId="ADAL" clId="{8A5C591F-671A-4F6C-B1D7-4690CD343DE4}" dt="2023-01-06T00:42:36.034" v="8036" actId="2696"/>
        <pc:sldMkLst>
          <pc:docMk/>
          <pc:sldMk cId="728890675" sldId="280"/>
        </pc:sldMkLst>
        <pc:spChg chg="mod">
          <ac:chgData name="XuMingle" userId="6accb246-f179-42e5-8cc4-2c1a8de5b234" providerId="ADAL" clId="{8A5C591F-671A-4F6C-B1D7-4690CD343DE4}" dt="2023-01-03T01:02:41.577" v="4457" actId="20577"/>
          <ac:spMkLst>
            <pc:docMk/>
            <pc:sldMk cId="728890675" sldId="280"/>
            <ac:spMk id="4" creationId="{7D76CF1C-B68F-082F-4BCE-D6E09C4FE0BF}"/>
          </ac:spMkLst>
        </pc:spChg>
        <pc:spChg chg="mod">
          <ac:chgData name="XuMingle" userId="6accb246-f179-42e5-8cc4-2c1a8de5b234" providerId="ADAL" clId="{8A5C591F-671A-4F6C-B1D7-4690CD343DE4}" dt="2023-01-03T01:16:04.786" v="4498"/>
          <ac:spMkLst>
            <pc:docMk/>
            <pc:sldMk cId="728890675" sldId="280"/>
            <ac:spMk id="11" creationId="{42F21D14-58C1-E56A-DBC1-F864D7413296}"/>
          </ac:spMkLst>
        </pc:spChg>
        <pc:picChg chg="add mod">
          <ac:chgData name="XuMingle" userId="6accb246-f179-42e5-8cc4-2c1a8de5b234" providerId="ADAL" clId="{8A5C591F-671A-4F6C-B1D7-4690CD343DE4}" dt="2023-01-03T01:15:23.651" v="4497" actId="1035"/>
          <ac:picMkLst>
            <pc:docMk/>
            <pc:sldMk cId="728890675" sldId="280"/>
            <ac:picMk id="6" creationId="{DD5A442D-DB2A-20CF-0AC6-C17C73D76BB6}"/>
          </ac:picMkLst>
        </pc:picChg>
        <pc:picChg chg="del">
          <ac:chgData name="XuMingle" userId="6accb246-f179-42e5-8cc4-2c1a8de5b234" providerId="ADAL" clId="{8A5C591F-671A-4F6C-B1D7-4690CD343DE4}" dt="2023-01-03T01:02:44.077" v="4458" actId="478"/>
          <ac:picMkLst>
            <pc:docMk/>
            <pc:sldMk cId="728890675" sldId="280"/>
            <ac:picMk id="8" creationId="{0C291186-8105-E6C3-74C8-7F43FD17DD12}"/>
          </ac:picMkLst>
        </pc:picChg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1106701946" sldId="280"/>
        </pc:sldMkLst>
      </pc:sldChg>
      <pc:sldChg chg="new del">
        <pc:chgData name="XuMingle" userId="6accb246-f179-42e5-8cc4-2c1a8de5b234" providerId="ADAL" clId="{8A5C591F-671A-4F6C-B1D7-4690CD343DE4}" dt="2023-01-03T00:29:44.889" v="4135" actId="680"/>
        <pc:sldMkLst>
          <pc:docMk/>
          <pc:sldMk cId="2262195369" sldId="280"/>
        </pc:sldMkLst>
      </pc:sldChg>
      <pc:sldChg chg="addSp delSp modSp add mod ord">
        <pc:chgData name="XuMingle" userId="6accb246-f179-42e5-8cc4-2c1a8de5b234" providerId="ADAL" clId="{8A5C591F-671A-4F6C-B1D7-4690CD343DE4}" dt="2023-01-03T07:17:59.502" v="5107" actId="20577"/>
        <pc:sldMkLst>
          <pc:docMk/>
          <pc:sldMk cId="385668233" sldId="281"/>
        </pc:sldMkLst>
        <pc:spChg chg="mod">
          <ac:chgData name="XuMingle" userId="6accb246-f179-42e5-8cc4-2c1a8de5b234" providerId="ADAL" clId="{8A5C591F-671A-4F6C-B1D7-4690CD343DE4}" dt="2023-01-03T01:28:32.392" v="4629" actId="20577"/>
          <ac:spMkLst>
            <pc:docMk/>
            <pc:sldMk cId="385668233" sldId="281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3-01-03T07:03:45.727" v="4985" actId="207"/>
          <ac:spMkLst>
            <pc:docMk/>
            <pc:sldMk cId="385668233" sldId="28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3-01-03T01:30:39.858" v="4737" actId="20577"/>
          <ac:spMkLst>
            <pc:docMk/>
            <pc:sldMk cId="385668233" sldId="281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8" creationId="{80A72A56-CD08-3507-52E6-816523993916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9" creationId="{B9100DD7-D434-48D3-90E8-9E048F82FBAC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0" creationId="{91A33AA4-3AC9-8E72-E511-4ACC7DF3457E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1" creationId="{BF71B57E-C706-7E81-ED00-FFD527AAD073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2" creationId="{C3D7BD0C-53A8-EB7A-3479-9B4DFFBF33B8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4" creationId="{2E4EA3A4-7263-F83B-CEBF-479D165CED55}"/>
          </ac:spMkLst>
        </pc:spChg>
        <pc:spChg chg="add mod">
          <ac:chgData name="XuMingle" userId="6accb246-f179-42e5-8cc4-2c1a8de5b234" providerId="ADAL" clId="{8A5C591F-671A-4F6C-B1D7-4690CD343DE4}" dt="2023-01-03T07:17:59.502" v="5107" actId="20577"/>
          <ac:spMkLst>
            <pc:docMk/>
            <pc:sldMk cId="385668233" sldId="281"/>
            <ac:spMk id="15" creationId="{5501F550-68D3-9211-D116-3BA5494D3340}"/>
          </ac:spMkLst>
        </pc:spChg>
        <pc:picChg chg="del">
          <ac:chgData name="XuMingle" userId="6accb246-f179-42e5-8cc4-2c1a8de5b234" providerId="ADAL" clId="{8A5C591F-671A-4F6C-B1D7-4690CD343DE4}" dt="2023-01-03T01:28:35.171" v="4630" actId="478"/>
          <ac:picMkLst>
            <pc:docMk/>
            <pc:sldMk cId="385668233" sldId="281"/>
            <ac:picMk id="5" creationId="{CFD71557-E45A-4752-432A-D174842FA93A}"/>
          </ac:picMkLst>
        </pc:picChg>
        <pc:picChg chg="add mod">
          <ac:chgData name="XuMingle" userId="6accb246-f179-42e5-8cc4-2c1a8de5b234" providerId="ADAL" clId="{8A5C591F-671A-4F6C-B1D7-4690CD343DE4}" dt="2023-01-03T07:17:37.428" v="5098" actId="1076"/>
          <ac:picMkLst>
            <pc:docMk/>
            <pc:sldMk cId="385668233" sldId="281"/>
            <ac:picMk id="13" creationId="{F7CAC358-C7B3-4127-C0AB-3934C9B4037C}"/>
          </ac:picMkLst>
        </pc:picChg>
      </pc:sldChg>
      <pc:sldChg chg="new del">
        <pc:chgData name="XuMingle" userId="6accb246-f179-42e5-8cc4-2c1a8de5b234" providerId="ADAL" clId="{8A5C591F-671A-4F6C-B1D7-4690CD343DE4}" dt="2023-01-03T00:29:44.550" v="4134" actId="680"/>
        <pc:sldMkLst>
          <pc:docMk/>
          <pc:sldMk cId="1828792906" sldId="281"/>
        </pc:sldMkLst>
      </pc:sldChg>
      <pc:sldChg chg="add del">
        <pc:chgData name="XuMingle" userId="6accb246-f179-42e5-8cc4-2c1a8de5b234" providerId="ADAL" clId="{8A5C591F-671A-4F6C-B1D7-4690CD343DE4}" dt="2023-01-03T01:30:56.127" v="4742" actId="47"/>
        <pc:sldMkLst>
          <pc:docMk/>
          <pc:sldMk cId="929565067" sldId="282"/>
        </pc:sldMkLst>
      </pc:sldChg>
      <pc:sldChg chg="new del">
        <pc:chgData name="XuMingle" userId="6accb246-f179-42e5-8cc4-2c1a8de5b234" providerId="ADAL" clId="{8A5C591F-671A-4F6C-B1D7-4690CD343DE4}" dt="2023-01-03T00:29:44.252" v="4133" actId="680"/>
        <pc:sldMkLst>
          <pc:docMk/>
          <pc:sldMk cId="1773404225" sldId="282"/>
        </pc:sldMkLst>
      </pc:sldChg>
      <pc:sldChg chg="addSp delSp modSp add del mod ord">
        <pc:chgData name="XuMingle" userId="6accb246-f179-42e5-8cc4-2c1a8de5b234" providerId="ADAL" clId="{8A5C591F-671A-4F6C-B1D7-4690CD343DE4}" dt="2023-01-06T00:42:57.476" v="8051" actId="2696"/>
        <pc:sldMkLst>
          <pc:docMk/>
          <pc:sldMk cId="19454974" sldId="283"/>
        </pc:sldMkLst>
        <pc:spChg chg="mod">
          <ac:chgData name="XuMingle" userId="6accb246-f179-42e5-8cc4-2c1a8de5b234" providerId="ADAL" clId="{8A5C591F-671A-4F6C-B1D7-4690CD343DE4}" dt="2023-01-03T01:42:04.783" v="4982" actId="20577"/>
          <ac:spMkLst>
            <pc:docMk/>
            <pc:sldMk cId="19454974" sldId="28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3T01:41:56.734" v="4980" actId="1076"/>
          <ac:spMkLst>
            <pc:docMk/>
            <pc:sldMk cId="19454974" sldId="283"/>
            <ac:spMk id="5" creationId="{3F5A19FD-74C4-2015-DE55-8389A4BC4C9D}"/>
          </ac:spMkLst>
        </pc:spChg>
        <pc:spChg chg="mod">
          <ac:chgData name="XuMingle" userId="6accb246-f179-42e5-8cc4-2c1a8de5b234" providerId="ADAL" clId="{8A5C591F-671A-4F6C-B1D7-4690CD343DE4}" dt="2023-01-03T01:41:51.651" v="4976" actId="21"/>
          <ac:spMkLst>
            <pc:docMk/>
            <pc:sldMk cId="19454974" sldId="283"/>
            <ac:spMk id="6" creationId="{1F9598BD-D860-54F0-CEC4-5ED02696BD9F}"/>
          </ac:spMkLst>
        </pc:spChg>
        <pc:spChg chg="del">
          <ac:chgData name="XuMingle" userId="6accb246-f179-42e5-8cc4-2c1a8de5b234" providerId="ADAL" clId="{8A5C591F-671A-4F6C-B1D7-4690CD343DE4}" dt="2023-01-03T01:39:06.770" v="4925" actId="478"/>
          <ac:spMkLst>
            <pc:docMk/>
            <pc:sldMk cId="19454974" sldId="283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3T01:41:54.543" v="4979" actId="20577"/>
          <ac:spMkLst>
            <pc:docMk/>
            <pc:sldMk cId="19454974" sldId="283"/>
            <ac:spMk id="10" creationId="{F416F38A-ACFC-1B4F-6C4E-FEF34CBE2196}"/>
          </ac:spMkLst>
        </pc:spChg>
        <pc:picChg chg="add del mod">
          <ac:chgData name="XuMingle" userId="6accb246-f179-42e5-8cc4-2c1a8de5b234" providerId="ADAL" clId="{8A5C591F-671A-4F6C-B1D7-4690CD343DE4}" dt="2023-01-03T01:32:11.610" v="4858" actId="478"/>
          <ac:picMkLst>
            <pc:docMk/>
            <pc:sldMk cId="19454974" sldId="283"/>
            <ac:picMk id="4" creationId="{EBFFE2FD-264F-5060-EB59-39FC9CBF7955}"/>
          </ac:picMkLst>
        </pc:picChg>
        <pc:picChg chg="add mod">
          <ac:chgData name="XuMingle" userId="6accb246-f179-42e5-8cc4-2c1a8de5b234" providerId="ADAL" clId="{8A5C591F-671A-4F6C-B1D7-4690CD343DE4}" dt="2023-01-03T07:03:13.806" v="4983" actId="1076"/>
          <ac:picMkLst>
            <pc:docMk/>
            <pc:sldMk cId="19454974" sldId="283"/>
            <ac:picMk id="9" creationId="{567D95C6-4C77-79DB-F7E1-57A7A2CB68F4}"/>
          </ac:picMkLst>
        </pc:picChg>
        <pc:picChg chg="del">
          <ac:chgData name="XuMingle" userId="6accb246-f179-42e5-8cc4-2c1a8de5b234" providerId="ADAL" clId="{8A5C591F-671A-4F6C-B1D7-4690CD343DE4}" dt="2023-01-03T01:31:03.197" v="4750" actId="478"/>
          <ac:picMkLst>
            <pc:docMk/>
            <pc:sldMk cId="19454974" sldId="283"/>
            <ac:picMk id="13" creationId="{F7CAC358-C7B3-4127-C0AB-3934C9B4037C}"/>
          </ac:picMkLst>
        </pc:picChg>
      </pc:sldChg>
      <pc:sldChg chg="add">
        <pc:chgData name="XuMingle" userId="6accb246-f179-42e5-8cc4-2c1a8de5b234" providerId="ADAL" clId="{8A5C591F-671A-4F6C-B1D7-4690CD343DE4}" dt="2023-01-06T00:43:00.734" v="8052"/>
        <pc:sldMkLst>
          <pc:docMk/>
          <pc:sldMk cId="374909143" sldId="283"/>
        </pc:sldMkLst>
      </pc:sldChg>
      <pc:sldChg chg="new del">
        <pc:chgData name="XuMingle" userId="6accb246-f179-42e5-8cc4-2c1a8de5b234" providerId="ADAL" clId="{8A5C591F-671A-4F6C-B1D7-4690CD343DE4}" dt="2023-01-03T00:29:43.886" v="4132" actId="680"/>
        <pc:sldMkLst>
          <pc:docMk/>
          <pc:sldMk cId="1985850400" sldId="283"/>
        </pc:sldMkLst>
      </pc:sldChg>
      <pc:sldChg chg="addSp delSp modSp new mod">
        <pc:chgData name="XuMingle" userId="6accb246-f179-42e5-8cc4-2c1a8de5b234" providerId="ADAL" clId="{8A5C591F-671A-4F6C-B1D7-4690CD343DE4}" dt="2023-01-05T07:45:30.816" v="6266" actId="1036"/>
        <pc:sldMkLst>
          <pc:docMk/>
          <pc:sldMk cId="1064256282" sldId="284"/>
        </pc:sldMkLst>
        <pc:spChg chg="del">
          <ac:chgData name="XuMingle" userId="6accb246-f179-42e5-8cc4-2c1a8de5b234" providerId="ADAL" clId="{8A5C591F-671A-4F6C-B1D7-4690CD343DE4}" dt="2023-01-05T06:22:17.741" v="5388" actId="478"/>
          <ac:spMkLst>
            <pc:docMk/>
            <pc:sldMk cId="1064256282" sldId="284"/>
            <ac:spMk id="2" creationId="{71A66E0C-20FA-C2A4-57DA-EE2D99F73900}"/>
          </ac:spMkLst>
        </pc:spChg>
        <pc:spChg chg="mod">
          <ac:chgData name="XuMingle" userId="6accb246-f179-42e5-8cc4-2c1a8de5b234" providerId="ADAL" clId="{8A5C591F-671A-4F6C-B1D7-4690CD343DE4}" dt="2023-01-05T06:22:15.037" v="5387" actId="20577"/>
          <ac:spMkLst>
            <pc:docMk/>
            <pc:sldMk cId="1064256282" sldId="284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43:08.848" v="6218" actId="1076"/>
          <ac:spMkLst>
            <pc:docMk/>
            <pc:sldMk cId="1064256282" sldId="284"/>
            <ac:spMk id="9" creationId="{6355A18C-7C27-D155-2381-567153316E83}"/>
          </ac:spMkLst>
        </pc:spChg>
        <pc:spChg chg="add mod">
          <ac:chgData name="XuMingle" userId="6accb246-f179-42e5-8cc4-2c1a8de5b234" providerId="ADAL" clId="{8A5C591F-671A-4F6C-B1D7-4690CD343DE4}" dt="2023-01-05T07:43:12.431" v="6219" actId="1076"/>
          <ac:spMkLst>
            <pc:docMk/>
            <pc:sldMk cId="1064256282" sldId="284"/>
            <ac:spMk id="10" creationId="{DCEA9177-9A26-841D-8F76-035C7EE10ADB}"/>
          </ac:spMkLst>
        </pc:spChg>
        <pc:picChg chg="add del mod">
          <ac:chgData name="XuMingle" userId="6accb246-f179-42e5-8cc4-2c1a8de5b234" providerId="ADAL" clId="{8A5C591F-671A-4F6C-B1D7-4690CD343DE4}" dt="2023-01-05T06:22:26.761" v="5391" actId="478"/>
          <ac:picMkLst>
            <pc:docMk/>
            <pc:sldMk cId="1064256282" sldId="284"/>
            <ac:picMk id="6" creationId="{1FF4C004-5CF0-BDA5-68D5-48FECA17F0D3}"/>
          </ac:picMkLst>
        </pc:picChg>
        <pc:picChg chg="add mod">
          <ac:chgData name="XuMingle" userId="6accb246-f179-42e5-8cc4-2c1a8de5b234" providerId="ADAL" clId="{8A5C591F-671A-4F6C-B1D7-4690CD343DE4}" dt="2023-01-05T07:43:48.661" v="6242" actId="1035"/>
          <ac:picMkLst>
            <pc:docMk/>
            <pc:sldMk cId="1064256282" sldId="284"/>
            <ac:picMk id="8" creationId="{C1CF581D-0B39-BF49-401E-D0EF272D57C0}"/>
          </ac:picMkLst>
        </pc:picChg>
        <pc:picChg chg="add mod">
          <ac:chgData name="XuMingle" userId="6accb246-f179-42e5-8cc4-2c1a8de5b234" providerId="ADAL" clId="{8A5C591F-671A-4F6C-B1D7-4690CD343DE4}" dt="2023-01-05T07:45:30.816" v="6266" actId="1036"/>
          <ac:picMkLst>
            <pc:docMk/>
            <pc:sldMk cId="1064256282" sldId="284"/>
            <ac:picMk id="12" creationId="{3146420A-1920-7594-C569-F3F30C44E145}"/>
          </ac:picMkLst>
        </pc:picChg>
        <pc:picChg chg="add mod">
          <ac:chgData name="XuMingle" userId="6accb246-f179-42e5-8cc4-2c1a8de5b234" providerId="ADAL" clId="{8A5C591F-671A-4F6C-B1D7-4690CD343DE4}" dt="2023-01-05T07:44:36.640" v="6250" actId="1076"/>
          <ac:picMkLst>
            <pc:docMk/>
            <pc:sldMk cId="1064256282" sldId="284"/>
            <ac:picMk id="14" creationId="{B5755BD0-86AB-67C4-5B2D-06FE0C85FCDD}"/>
          </ac:picMkLst>
        </pc:picChg>
        <pc:picChg chg="add mod">
          <ac:chgData name="XuMingle" userId="6accb246-f179-42e5-8cc4-2c1a8de5b234" providerId="ADAL" clId="{8A5C591F-671A-4F6C-B1D7-4690CD343DE4}" dt="2023-01-05T07:45:07.977" v="6255" actId="1076"/>
          <ac:picMkLst>
            <pc:docMk/>
            <pc:sldMk cId="1064256282" sldId="284"/>
            <ac:picMk id="16" creationId="{A2B78A4C-1C58-3A6E-3E55-31C1C4AD697A}"/>
          </ac:picMkLst>
        </pc:picChg>
      </pc:sldChg>
      <pc:sldChg chg="addSp delSp modSp add mod ord">
        <pc:chgData name="XuMingle" userId="6accb246-f179-42e5-8cc4-2c1a8de5b234" providerId="ADAL" clId="{8A5C591F-671A-4F6C-B1D7-4690CD343DE4}" dt="2023-01-05T07:47:27.575" v="6337" actId="1076"/>
        <pc:sldMkLst>
          <pc:docMk/>
          <pc:sldMk cId="2781870318" sldId="285"/>
        </pc:sldMkLst>
        <pc:spChg chg="mod">
          <ac:chgData name="XuMingle" userId="6accb246-f179-42e5-8cc4-2c1a8de5b234" providerId="ADAL" clId="{8A5C591F-671A-4F6C-B1D7-4690CD343DE4}" dt="2023-01-05T07:28:00.441" v="6117" actId="20577"/>
          <ac:spMkLst>
            <pc:docMk/>
            <pc:sldMk cId="2781870318" sldId="285"/>
            <ac:spMk id="4" creationId="{8D60EED5-808A-6946-D1C2-F9E8C1EC2457}"/>
          </ac:spMkLst>
        </pc:spChg>
        <pc:spChg chg="add del mod">
          <ac:chgData name="XuMingle" userId="6accb246-f179-42e5-8cc4-2c1a8de5b234" providerId="ADAL" clId="{8A5C591F-671A-4F6C-B1D7-4690CD343DE4}" dt="2023-01-05T07:26:40.993" v="6070" actId="1076"/>
          <ac:spMkLst>
            <pc:docMk/>
            <pc:sldMk cId="2781870318" sldId="285"/>
            <ac:spMk id="6" creationId="{914872B8-4DE1-D48B-EE0A-8A86BA5FB30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7" creationId="{AB5DFDC0-27C2-209D-CA4B-5BCA574781DF}"/>
          </ac:spMkLst>
        </pc:spChg>
        <pc:spChg chg="del mod">
          <ac:chgData name="XuMingle" userId="6accb246-f179-42e5-8cc4-2c1a8de5b234" providerId="ADAL" clId="{8A5C591F-671A-4F6C-B1D7-4690CD343DE4}" dt="2023-01-05T06:25:05.036" v="5485" actId="478"/>
          <ac:spMkLst>
            <pc:docMk/>
            <pc:sldMk cId="2781870318" sldId="285"/>
            <ac:spMk id="9" creationId="{6355A18C-7C27-D155-2381-567153316E83}"/>
          </ac:spMkLst>
        </pc:spChg>
        <pc:spChg chg="add del mod">
          <ac:chgData name="XuMingle" userId="6accb246-f179-42e5-8cc4-2c1a8de5b234" providerId="ADAL" clId="{8A5C591F-671A-4F6C-B1D7-4690CD343DE4}" dt="2023-01-05T07:03:09.168" v="5935"/>
          <ac:spMkLst>
            <pc:docMk/>
            <pc:sldMk cId="2781870318" sldId="285"/>
            <ac:spMk id="10" creationId="{B599AD19-5F0F-9C91-973B-CCEB55FFC01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13" creationId="{3CD76E72-1583-0FAF-8C3C-9FEEBF9A4DED}"/>
          </ac:spMkLst>
        </pc:spChg>
        <pc:spChg chg="add del mod">
          <ac:chgData name="XuMingle" userId="6accb246-f179-42e5-8cc4-2c1a8de5b234" providerId="ADAL" clId="{8A5C591F-671A-4F6C-B1D7-4690CD343DE4}" dt="2023-01-05T07:27:47.876" v="6086"/>
          <ac:spMkLst>
            <pc:docMk/>
            <pc:sldMk cId="2781870318" sldId="285"/>
            <ac:spMk id="15" creationId="{897FE6CF-6F1A-11AD-68B1-CBD6F59B6B48}"/>
          </ac:spMkLst>
        </pc:spChg>
        <pc:spChg chg="add mod">
          <ac:chgData name="XuMingle" userId="6accb246-f179-42e5-8cc4-2c1a8de5b234" providerId="ADAL" clId="{8A5C591F-671A-4F6C-B1D7-4690CD343DE4}" dt="2023-01-05T07:27:46.969" v="6084"/>
          <ac:spMkLst>
            <pc:docMk/>
            <pc:sldMk cId="2781870318" sldId="285"/>
            <ac:spMk id="16" creationId="{D5BE29D8-AD9E-9C33-7C33-EDD938CE1CDA}"/>
          </ac:spMkLst>
        </pc:spChg>
        <pc:picChg chg="add del mod">
          <ac:chgData name="XuMingle" userId="6accb246-f179-42e5-8cc4-2c1a8de5b234" providerId="ADAL" clId="{8A5C591F-671A-4F6C-B1D7-4690CD343DE4}" dt="2023-01-05T07:25:40.061" v="6060" actId="478"/>
          <ac:picMkLst>
            <pc:docMk/>
            <pc:sldMk cId="2781870318" sldId="285"/>
            <ac:picMk id="5" creationId="{978631A2-E9E8-8287-40D8-77C8592DEEE2}"/>
          </ac:picMkLst>
        </pc:picChg>
        <pc:picChg chg="del">
          <ac:chgData name="XuMingle" userId="6accb246-f179-42e5-8cc4-2c1a8de5b234" providerId="ADAL" clId="{8A5C591F-671A-4F6C-B1D7-4690CD343DE4}" dt="2023-01-05T06:24:03.578" v="5447" actId="478"/>
          <ac:picMkLst>
            <pc:docMk/>
            <pc:sldMk cId="2781870318" sldId="285"/>
            <ac:picMk id="8" creationId="{C1CF581D-0B39-BF49-401E-D0EF272D57C0}"/>
          </ac:picMkLst>
        </pc:picChg>
        <pc:picChg chg="add del mod">
          <ac:chgData name="XuMingle" userId="6accb246-f179-42e5-8cc4-2c1a8de5b234" providerId="ADAL" clId="{8A5C591F-671A-4F6C-B1D7-4690CD343DE4}" dt="2023-01-05T07:25:43.616" v="6061" actId="478"/>
          <ac:picMkLst>
            <pc:docMk/>
            <pc:sldMk cId="2781870318" sldId="285"/>
            <ac:picMk id="12" creationId="{B386DBF2-1139-7E15-9B7A-98AA4DC87B71}"/>
          </ac:picMkLst>
        </pc:picChg>
        <pc:picChg chg="add mod">
          <ac:chgData name="XuMingle" userId="6accb246-f179-42e5-8cc4-2c1a8de5b234" providerId="ADAL" clId="{8A5C591F-671A-4F6C-B1D7-4690CD343DE4}" dt="2023-01-05T07:47:27.575" v="6337" actId="1076"/>
          <ac:picMkLst>
            <pc:docMk/>
            <pc:sldMk cId="2781870318" sldId="285"/>
            <ac:picMk id="2050" creationId="{A5D2A692-89CA-2585-57F0-2C29BE769585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7:52:30.015" v="6507" actId="1076"/>
        <pc:sldMkLst>
          <pc:docMk/>
          <pc:sldMk cId="1094417739" sldId="286"/>
        </pc:sldMkLst>
        <pc:spChg chg="add del mod">
          <ac:chgData name="XuMingle" userId="6accb246-f179-42e5-8cc4-2c1a8de5b234" providerId="ADAL" clId="{8A5C591F-671A-4F6C-B1D7-4690CD343DE4}" dt="2023-01-05T06:29:56.518" v="5488"/>
          <ac:spMkLst>
            <pc:docMk/>
            <pc:sldMk cId="1094417739" sldId="286"/>
            <ac:spMk id="2" creationId="{3171BD45-1F58-35C6-049F-32785D5D6258}"/>
          </ac:spMkLst>
        </pc:spChg>
        <pc:spChg chg="mod">
          <ac:chgData name="XuMingle" userId="6accb246-f179-42e5-8cc4-2c1a8de5b234" providerId="ADAL" clId="{8A5C591F-671A-4F6C-B1D7-4690CD343DE4}" dt="2023-01-05T07:46:06.655" v="6267" actId="20577"/>
          <ac:spMkLst>
            <pc:docMk/>
            <pc:sldMk cId="1094417739" sldId="286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52:30.015" v="6507" actId="1076"/>
          <ac:spMkLst>
            <pc:docMk/>
            <pc:sldMk cId="1094417739" sldId="286"/>
            <ac:spMk id="6" creationId="{5FC65B1A-A67A-D384-A957-12E0EA61AF50}"/>
          </ac:spMkLst>
        </pc:spChg>
        <pc:spChg chg="add mod">
          <ac:chgData name="XuMingle" userId="6accb246-f179-42e5-8cc4-2c1a8de5b234" providerId="ADAL" clId="{8A5C591F-671A-4F6C-B1D7-4690CD343DE4}" dt="2023-01-05T07:52:27.152" v="6506" actId="1076"/>
          <ac:spMkLst>
            <pc:docMk/>
            <pc:sldMk cId="1094417739" sldId="286"/>
            <ac:spMk id="7" creationId="{D455FB21-3A75-D126-C6F5-7C8BB3303405}"/>
          </ac:spMkLst>
        </pc:spChg>
        <pc:spChg chg="del mod">
          <ac:chgData name="XuMingle" userId="6accb246-f179-42e5-8cc4-2c1a8de5b234" providerId="ADAL" clId="{8A5C591F-671A-4F6C-B1D7-4690CD343DE4}" dt="2023-01-05T07:50:10.831" v="6438" actId="478"/>
          <ac:spMkLst>
            <pc:docMk/>
            <pc:sldMk cId="1094417739" sldId="286"/>
            <ac:spMk id="9" creationId="{6355A18C-7C27-D155-2381-567153316E83}"/>
          </ac:spMkLst>
        </pc:spChg>
        <pc:picChg chg="add mod modCrop">
          <ac:chgData name="XuMingle" userId="6accb246-f179-42e5-8cc4-2c1a8de5b234" providerId="ADAL" clId="{8A5C591F-671A-4F6C-B1D7-4690CD343DE4}" dt="2023-01-05T07:52:27.152" v="6506" actId="1076"/>
          <ac:picMkLst>
            <pc:docMk/>
            <pc:sldMk cId="1094417739" sldId="286"/>
            <ac:picMk id="5" creationId="{26FCAB1E-C7A5-F7B1-3984-DA0622B0E300}"/>
          </ac:picMkLst>
        </pc:picChg>
        <pc:picChg chg="add del mod">
          <ac:chgData name="XuMingle" userId="6accb246-f179-42e5-8cc4-2c1a8de5b234" providerId="ADAL" clId="{8A5C591F-671A-4F6C-B1D7-4690CD343DE4}" dt="2023-01-05T07:51:39.090" v="6489" actId="21"/>
          <ac:picMkLst>
            <pc:docMk/>
            <pc:sldMk cId="1094417739" sldId="286"/>
            <ac:picMk id="10" creationId="{D207CD3B-CF36-0124-BF2B-EEC879AC5659}"/>
          </ac:picMkLst>
        </pc:picChg>
        <pc:picChg chg="add mod">
          <ac:chgData name="XuMingle" userId="6accb246-f179-42e5-8cc4-2c1a8de5b234" providerId="ADAL" clId="{8A5C591F-671A-4F6C-B1D7-4690CD343DE4}" dt="2023-01-05T07:52:12.264" v="6500" actId="14100"/>
          <ac:picMkLst>
            <pc:docMk/>
            <pc:sldMk cId="1094417739" sldId="286"/>
            <ac:picMk id="11" creationId="{ABCD8A21-DB2B-9806-7FEF-63A895C8EC0A}"/>
          </ac:picMkLst>
        </pc:picChg>
      </pc:sldChg>
      <pc:sldChg chg="addSp delSp modSp new mod ord">
        <pc:chgData name="XuMingle" userId="6accb246-f179-42e5-8cc4-2c1a8de5b234" providerId="ADAL" clId="{8A5C591F-671A-4F6C-B1D7-4690CD343DE4}" dt="2023-01-05T07:37:24.490" v="6188"/>
        <pc:sldMkLst>
          <pc:docMk/>
          <pc:sldMk cId="3920018960" sldId="287"/>
        </pc:sldMkLst>
        <pc:spChg chg="del">
          <ac:chgData name="XuMingle" userId="6accb246-f179-42e5-8cc4-2c1a8de5b234" providerId="ADAL" clId="{8A5C591F-671A-4F6C-B1D7-4690CD343DE4}" dt="2023-01-05T06:49:12.235" v="5780" actId="478"/>
          <ac:spMkLst>
            <pc:docMk/>
            <pc:sldMk cId="3920018960" sldId="287"/>
            <ac:spMk id="2" creationId="{7BB89CF5-D86A-4A3E-6A5A-20E301D2A323}"/>
          </ac:spMkLst>
        </pc:spChg>
        <pc:spChg chg="add mod">
          <ac:chgData name="XuMingle" userId="6accb246-f179-42e5-8cc4-2c1a8de5b234" providerId="ADAL" clId="{8A5C591F-671A-4F6C-B1D7-4690CD343DE4}" dt="2023-01-05T07:15:38.997" v="6002" actId="20577"/>
          <ac:spMkLst>
            <pc:docMk/>
            <pc:sldMk cId="3920018960" sldId="287"/>
            <ac:spMk id="5" creationId="{5A0E604A-1450-EAB4-1756-4BC3233FA082}"/>
          </ac:spMkLst>
        </pc:spChg>
        <pc:picChg chg="add del">
          <ac:chgData name="XuMingle" userId="6accb246-f179-42e5-8cc4-2c1a8de5b234" providerId="ADAL" clId="{8A5C591F-671A-4F6C-B1D7-4690CD343DE4}" dt="2023-01-05T06:53:44.133" v="5820" actId="478"/>
          <ac:picMkLst>
            <pc:docMk/>
            <pc:sldMk cId="3920018960" sldId="287"/>
            <ac:picMk id="7" creationId="{4014EBEF-5CC6-CD4A-5819-34191F15442E}"/>
          </ac:picMkLst>
        </pc:picChg>
        <pc:picChg chg="add del mod">
          <ac:chgData name="XuMingle" userId="6accb246-f179-42e5-8cc4-2c1a8de5b234" providerId="ADAL" clId="{8A5C591F-671A-4F6C-B1D7-4690CD343DE4}" dt="2023-01-05T07:14:46.700" v="5987" actId="478"/>
          <ac:picMkLst>
            <pc:docMk/>
            <pc:sldMk cId="3920018960" sldId="287"/>
            <ac:picMk id="9" creationId="{384A2F84-B3C6-6F91-7BE8-D8F22C265479}"/>
          </ac:picMkLst>
        </pc:picChg>
        <pc:picChg chg="add mod">
          <ac:chgData name="XuMingle" userId="6accb246-f179-42e5-8cc4-2c1a8de5b234" providerId="ADAL" clId="{8A5C591F-671A-4F6C-B1D7-4690CD343DE4}" dt="2023-01-05T07:15:01.275" v="5992" actId="12788"/>
          <ac:picMkLst>
            <pc:docMk/>
            <pc:sldMk cId="3920018960" sldId="287"/>
            <ac:picMk id="11" creationId="{0B128EF4-627F-9714-E72E-C96F32FB7EC9}"/>
          </ac:picMkLst>
        </pc:picChg>
        <pc:picChg chg="add mod">
          <ac:chgData name="XuMingle" userId="6accb246-f179-42e5-8cc4-2c1a8de5b234" providerId="ADAL" clId="{8A5C591F-671A-4F6C-B1D7-4690CD343DE4}" dt="2023-01-05T07:14:55.952" v="5991" actId="1076"/>
          <ac:picMkLst>
            <pc:docMk/>
            <pc:sldMk cId="3920018960" sldId="287"/>
            <ac:picMk id="1026" creationId="{5E05124B-8FA3-48FC-9852-A4F268E355B1}"/>
          </ac:picMkLst>
        </pc:picChg>
      </pc:sldChg>
      <pc:sldChg chg="delSp modSp add mod">
        <pc:chgData name="XuMingle" userId="6accb246-f179-42e5-8cc4-2c1a8de5b234" providerId="ADAL" clId="{8A5C591F-671A-4F6C-B1D7-4690CD343DE4}" dt="2023-01-05T07:54:31.626" v="6523" actId="20577"/>
        <pc:sldMkLst>
          <pc:docMk/>
          <pc:sldMk cId="1066634912" sldId="288"/>
        </pc:sldMkLst>
        <pc:spChg chg="mod">
          <ac:chgData name="XuMingle" userId="6accb246-f179-42e5-8cc4-2c1a8de5b234" providerId="ADAL" clId="{8A5C591F-671A-4F6C-B1D7-4690CD343DE4}" dt="2023-01-05T07:54:31.626" v="6523" actId="20577"/>
          <ac:spMkLst>
            <pc:docMk/>
            <pc:sldMk cId="1066634912" sldId="288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25:56.591" v="6063" actId="478"/>
          <ac:spMkLst>
            <pc:docMk/>
            <pc:sldMk cId="1066634912" sldId="288"/>
            <ac:spMk id="6" creationId="{914872B8-4DE1-D48B-EE0A-8A86BA5FB30B}"/>
          </ac:spMkLst>
        </pc:spChg>
        <pc:spChg chg="mod">
          <ac:chgData name="XuMingle" userId="6accb246-f179-42e5-8cc4-2c1a8de5b234" providerId="ADAL" clId="{8A5C591F-671A-4F6C-B1D7-4690CD343DE4}" dt="2023-01-05T07:36:47.752" v="6184" actId="1076"/>
          <ac:spMkLst>
            <pc:docMk/>
            <pc:sldMk cId="1066634912" sldId="288"/>
            <ac:spMk id="7" creationId="{AB5DFDC0-27C2-209D-CA4B-5BCA574781DF}"/>
          </ac:spMkLst>
        </pc:spChg>
        <pc:spChg chg="mod">
          <ac:chgData name="XuMingle" userId="6accb246-f179-42e5-8cc4-2c1a8de5b234" providerId="ADAL" clId="{8A5C591F-671A-4F6C-B1D7-4690CD343DE4}" dt="2023-01-05T07:36:52.816" v="6186" actId="1076"/>
          <ac:spMkLst>
            <pc:docMk/>
            <pc:sldMk cId="1066634912" sldId="288"/>
            <ac:spMk id="13" creationId="{3CD76E72-1583-0FAF-8C3C-9FEEBF9A4DED}"/>
          </ac:spMkLst>
        </pc:spChg>
        <pc:picChg chg="mod">
          <ac:chgData name="XuMingle" userId="6accb246-f179-42e5-8cc4-2c1a8de5b234" providerId="ADAL" clId="{8A5C591F-671A-4F6C-B1D7-4690CD343DE4}" dt="2023-01-05T07:36:49.952" v="6185" actId="1076"/>
          <ac:picMkLst>
            <pc:docMk/>
            <pc:sldMk cId="1066634912" sldId="288"/>
            <ac:picMk id="12" creationId="{B386DBF2-1139-7E15-9B7A-98AA4DC87B71}"/>
          </ac:picMkLst>
        </pc:picChg>
      </pc:sldChg>
      <pc:sldChg chg="addSp modSp new">
        <pc:chgData name="XuMingle" userId="6accb246-f179-42e5-8cc4-2c1a8de5b234" providerId="ADAL" clId="{8A5C591F-671A-4F6C-B1D7-4690CD343DE4}" dt="2023-01-05T07:29:26.883" v="6122"/>
        <pc:sldMkLst>
          <pc:docMk/>
          <pc:sldMk cId="2872632890" sldId="289"/>
        </pc:sldMkLst>
        <pc:spChg chg="add mod">
          <ac:chgData name="XuMingle" userId="6accb246-f179-42e5-8cc4-2c1a8de5b234" providerId="ADAL" clId="{8A5C591F-671A-4F6C-B1D7-4690CD343DE4}" dt="2023-01-05T07:29:26.883" v="6122"/>
          <ac:spMkLst>
            <pc:docMk/>
            <pc:sldMk cId="2872632890" sldId="289"/>
            <ac:spMk id="5" creationId="{4EE287E6-2D23-657B-ACA9-C5E7DD9FCB0F}"/>
          </ac:spMkLst>
        </pc:spChg>
        <pc:picChg chg="add">
          <ac:chgData name="XuMingle" userId="6accb246-f179-42e5-8cc4-2c1a8de5b234" providerId="ADAL" clId="{8A5C591F-671A-4F6C-B1D7-4690CD343DE4}" dt="2023-01-05T07:29:20.877" v="6121"/>
          <ac:picMkLst>
            <pc:docMk/>
            <pc:sldMk cId="2872632890" sldId="289"/>
            <ac:picMk id="3074" creationId="{328FCC79-2B47-C172-4AE7-CA883C8961D6}"/>
          </ac:picMkLst>
        </pc:picChg>
      </pc:sldChg>
      <pc:sldChg chg="new del">
        <pc:chgData name="XuMingle" userId="6accb246-f179-42e5-8cc4-2c1a8de5b234" providerId="ADAL" clId="{8A5C591F-671A-4F6C-B1D7-4690CD343DE4}" dt="2023-01-05T07:36:33.871" v="6157" actId="680"/>
        <pc:sldMkLst>
          <pc:docMk/>
          <pc:sldMk cId="1540909897" sldId="290"/>
        </pc:sldMkLst>
      </pc:sldChg>
      <pc:sldChg chg="addSp delSp modSp add mod">
        <pc:chgData name="XuMingle" userId="6accb246-f179-42e5-8cc4-2c1a8de5b234" providerId="ADAL" clId="{8A5C591F-671A-4F6C-B1D7-4690CD343DE4}" dt="2023-01-05T08:23:30.310" v="7083" actId="20577"/>
        <pc:sldMkLst>
          <pc:docMk/>
          <pc:sldMk cId="4026984230" sldId="290"/>
        </pc:sldMkLst>
        <pc:spChg chg="mod">
          <ac:chgData name="XuMingle" userId="6accb246-f179-42e5-8cc4-2c1a8de5b234" providerId="ADAL" clId="{8A5C591F-671A-4F6C-B1D7-4690CD343DE4}" dt="2023-01-05T08:23:30.310" v="7083" actId="20577"/>
          <ac:spMkLst>
            <pc:docMk/>
            <pc:sldMk cId="4026984230" sldId="290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11:28.632" v="7064" actId="20577"/>
          <ac:spMkLst>
            <pc:docMk/>
            <pc:sldMk cId="4026984230" sldId="290"/>
            <ac:spMk id="10" creationId="{B82475BE-A695-6DBB-DE7C-3E917520B1E3}"/>
          </ac:spMkLst>
        </pc:spChg>
        <pc:picChg chg="add del mod">
          <ac:chgData name="XuMingle" userId="6accb246-f179-42e5-8cc4-2c1a8de5b234" providerId="ADAL" clId="{8A5C591F-671A-4F6C-B1D7-4690CD343DE4}" dt="2023-01-05T07:52:08.442" v="6498" actId="21"/>
          <ac:picMkLst>
            <pc:docMk/>
            <pc:sldMk cId="4026984230" sldId="290"/>
            <ac:picMk id="2" creationId="{55ED8C1C-B826-11B2-C0FD-B5AC20FDA5A4}"/>
          </ac:picMkLst>
        </pc:picChg>
        <pc:picChg chg="del">
          <ac:chgData name="XuMingle" userId="6accb246-f179-42e5-8cc4-2c1a8de5b234" providerId="ADAL" clId="{8A5C591F-671A-4F6C-B1D7-4690CD343DE4}" dt="2023-01-05T07:51:44.248" v="6491" actId="478"/>
          <ac:picMkLst>
            <pc:docMk/>
            <pc:sldMk cId="4026984230" sldId="290"/>
            <ac:picMk id="5" creationId="{26FCAB1E-C7A5-F7B1-3984-DA0622B0E300}"/>
          </ac:picMkLst>
        </pc:picChg>
        <pc:picChg chg="add mod">
          <ac:chgData name="XuMingle" userId="6accb246-f179-42e5-8cc4-2c1a8de5b234" providerId="ADAL" clId="{8A5C591F-671A-4F6C-B1D7-4690CD343DE4}" dt="2023-01-05T08:10:39.760" v="7019" actId="12788"/>
          <ac:picMkLst>
            <pc:docMk/>
            <pc:sldMk cId="4026984230" sldId="290"/>
            <ac:picMk id="9" creationId="{89F43C15-68E1-6644-1888-E2BC696F129D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02:54.055" v="7013" actId="1076"/>
        <pc:sldMkLst>
          <pc:docMk/>
          <pc:sldMk cId="4114141911" sldId="291"/>
        </pc:sldMkLst>
        <pc:spChg chg="mod">
          <ac:chgData name="XuMingle" userId="6accb246-f179-42e5-8cc4-2c1a8de5b234" providerId="ADAL" clId="{8A5C591F-671A-4F6C-B1D7-4690CD343DE4}" dt="2023-01-05T07:57:00.208" v="6540" actId="20577"/>
          <ac:spMkLst>
            <pc:docMk/>
            <pc:sldMk cId="4114141911" sldId="291"/>
            <ac:spMk id="4" creationId="{8D60EED5-808A-6946-D1C2-F9E8C1EC2457}"/>
          </ac:spMkLst>
        </pc:spChg>
        <pc:spChg chg="mod">
          <ac:chgData name="XuMingle" userId="6accb246-f179-42e5-8cc4-2c1a8de5b234" providerId="ADAL" clId="{8A5C591F-671A-4F6C-B1D7-4690CD343DE4}" dt="2023-01-05T08:00:18.077" v="6795" actId="20577"/>
          <ac:spMkLst>
            <pc:docMk/>
            <pc:sldMk cId="4114141911" sldId="291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6:53.396" v="6531" actId="478"/>
          <ac:spMkLst>
            <pc:docMk/>
            <pc:sldMk cId="4114141911" sldId="291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01:59.298" v="6995" actId="20577"/>
          <ac:spMkLst>
            <pc:docMk/>
            <pc:sldMk cId="4114141911" sldId="291"/>
            <ac:spMk id="8" creationId="{226DA0A2-99D5-9E6B-93FE-AD15859DD961}"/>
          </ac:spMkLst>
        </pc:spChg>
        <pc:picChg chg="add mod">
          <ac:chgData name="XuMingle" userId="6accb246-f179-42e5-8cc4-2c1a8de5b234" providerId="ADAL" clId="{8A5C591F-671A-4F6C-B1D7-4690CD343DE4}" dt="2023-01-05T08:00:20.951" v="6796" actId="1076"/>
          <ac:picMkLst>
            <pc:docMk/>
            <pc:sldMk cId="4114141911" sldId="291"/>
            <ac:picMk id="2" creationId="{CE34B745-B8CD-6BE3-9BAA-65A258744085}"/>
          </ac:picMkLst>
        </pc:picChg>
        <pc:picChg chg="del">
          <ac:chgData name="XuMingle" userId="6accb246-f179-42e5-8cc4-2c1a8de5b234" providerId="ADAL" clId="{8A5C591F-671A-4F6C-B1D7-4690CD343DE4}" dt="2023-01-05T07:56:51.267" v="6530" actId="478"/>
          <ac:picMkLst>
            <pc:docMk/>
            <pc:sldMk cId="4114141911" sldId="291"/>
            <ac:picMk id="5" creationId="{26FCAB1E-C7A5-F7B1-3984-DA0622B0E300}"/>
          </ac:picMkLst>
        </pc:picChg>
        <pc:picChg chg="add del mod modCrop">
          <ac:chgData name="XuMingle" userId="6accb246-f179-42e5-8cc4-2c1a8de5b234" providerId="ADAL" clId="{8A5C591F-671A-4F6C-B1D7-4690CD343DE4}" dt="2023-01-05T08:02:50.788" v="7012" actId="478"/>
          <ac:picMkLst>
            <pc:docMk/>
            <pc:sldMk cId="4114141911" sldId="291"/>
            <ac:picMk id="9" creationId="{3F4988CA-B788-5C7B-8A59-410A40481E0C}"/>
          </ac:picMkLst>
        </pc:picChg>
        <pc:picChg chg="add del mod modCrop">
          <ac:chgData name="XuMingle" userId="6accb246-f179-42e5-8cc4-2c1a8de5b234" providerId="ADAL" clId="{8A5C591F-671A-4F6C-B1D7-4690CD343DE4}" dt="2023-01-05T08:02:43.151" v="7006" actId="478"/>
          <ac:picMkLst>
            <pc:docMk/>
            <pc:sldMk cId="4114141911" sldId="291"/>
            <ac:picMk id="10" creationId="{FDD7ED54-820B-2741-060F-5DB5D0DC97AE}"/>
          </ac:picMkLst>
        </pc:picChg>
        <pc:picChg chg="del">
          <ac:chgData name="XuMingle" userId="6accb246-f179-42e5-8cc4-2c1a8de5b234" providerId="ADAL" clId="{8A5C591F-671A-4F6C-B1D7-4690CD343DE4}" dt="2023-01-05T07:56:46.112" v="6529" actId="478"/>
          <ac:picMkLst>
            <pc:docMk/>
            <pc:sldMk cId="4114141911" sldId="291"/>
            <ac:picMk id="11" creationId="{ABCD8A21-DB2B-9806-7FEF-63A895C8EC0A}"/>
          </ac:picMkLst>
        </pc:picChg>
        <pc:picChg chg="add mod">
          <ac:chgData name="XuMingle" userId="6accb246-f179-42e5-8cc4-2c1a8de5b234" providerId="ADAL" clId="{8A5C591F-671A-4F6C-B1D7-4690CD343DE4}" dt="2023-01-05T08:02:54.055" v="7013" actId="1076"/>
          <ac:picMkLst>
            <pc:docMk/>
            <pc:sldMk cId="4114141911" sldId="291"/>
            <ac:picMk id="12" creationId="{6C34D508-EFE3-C17C-6B76-FCD455C26698}"/>
          </ac:picMkLst>
        </pc:picChg>
      </pc:sldChg>
      <pc:sldChg chg="addSp delSp modSp new mod">
        <pc:chgData name="XuMingle" userId="6accb246-f179-42e5-8cc4-2c1a8de5b234" providerId="ADAL" clId="{8A5C591F-671A-4F6C-B1D7-4690CD343DE4}" dt="2023-01-05T08:27:31.621" v="7212" actId="1076"/>
        <pc:sldMkLst>
          <pc:docMk/>
          <pc:sldMk cId="215312082" sldId="292"/>
        </pc:sldMkLst>
        <pc:spChg chg="del">
          <ac:chgData name="XuMingle" userId="6accb246-f179-42e5-8cc4-2c1a8de5b234" providerId="ADAL" clId="{8A5C591F-671A-4F6C-B1D7-4690CD343DE4}" dt="2023-01-05T08:23:56.599" v="7085" actId="478"/>
          <ac:spMkLst>
            <pc:docMk/>
            <pc:sldMk cId="215312082" sldId="292"/>
            <ac:spMk id="2" creationId="{AB5FBAE7-7FB6-5D34-E95A-4D853499A132}"/>
          </ac:spMkLst>
        </pc:spChg>
        <pc:spChg chg="mod">
          <ac:chgData name="XuMingle" userId="6accb246-f179-42e5-8cc4-2c1a8de5b234" providerId="ADAL" clId="{8A5C591F-671A-4F6C-B1D7-4690CD343DE4}" dt="2023-01-05T08:24:40.313" v="7136" actId="20577"/>
          <ac:spMkLst>
            <pc:docMk/>
            <pc:sldMk cId="215312082" sldId="292"/>
            <ac:spMk id="4" creationId="{982C4D1D-B665-0861-7713-10BAE2CF876D}"/>
          </ac:spMkLst>
        </pc:spChg>
        <pc:spChg chg="add mod">
          <ac:chgData name="XuMingle" userId="6accb246-f179-42e5-8cc4-2c1a8de5b234" providerId="ADAL" clId="{8A5C591F-671A-4F6C-B1D7-4690CD343DE4}" dt="2023-01-05T08:27:04.326" v="7208" actId="20577"/>
          <ac:spMkLst>
            <pc:docMk/>
            <pc:sldMk cId="215312082" sldId="292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27:06.614" v="7209" actId="1076"/>
          <ac:picMkLst>
            <pc:docMk/>
            <pc:sldMk cId="215312082" sldId="292"/>
            <ac:picMk id="6" creationId="{6203543C-95F7-3C93-3CF0-F1C4B81C2832}"/>
          </ac:picMkLst>
        </pc:picChg>
        <pc:picChg chg="add mod">
          <ac:chgData name="XuMingle" userId="6accb246-f179-42e5-8cc4-2c1a8de5b234" providerId="ADAL" clId="{8A5C591F-671A-4F6C-B1D7-4690CD343DE4}" dt="2023-01-05T08:27:31.621" v="7212" actId="1076"/>
          <ac:picMkLst>
            <pc:docMk/>
            <pc:sldMk cId="215312082" sldId="292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1:07.804" v="7266" actId="20577"/>
        <pc:sldMkLst>
          <pc:docMk/>
          <pc:sldMk cId="280346536" sldId="293"/>
        </pc:sldMkLst>
        <pc:spChg chg="mod">
          <ac:chgData name="XuMingle" userId="6accb246-f179-42e5-8cc4-2c1a8de5b234" providerId="ADAL" clId="{8A5C591F-671A-4F6C-B1D7-4690CD343DE4}" dt="2023-01-05T08:28:17.622" v="7225" actId="20577"/>
          <ac:spMkLst>
            <pc:docMk/>
            <pc:sldMk cId="280346536" sldId="293"/>
            <ac:spMk id="4" creationId="{982C4D1D-B665-0861-7713-10BAE2CF876D}"/>
          </ac:spMkLst>
        </pc:spChg>
        <pc:spChg chg="mod">
          <ac:chgData name="XuMingle" userId="6accb246-f179-42e5-8cc4-2c1a8de5b234" providerId="ADAL" clId="{8A5C591F-671A-4F6C-B1D7-4690CD343DE4}" dt="2023-01-05T08:31:07.804" v="7266" actId="20577"/>
          <ac:spMkLst>
            <pc:docMk/>
            <pc:sldMk cId="280346536" sldId="293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0:50.486" v="7230" actId="1076"/>
          <ac:picMkLst>
            <pc:docMk/>
            <pc:sldMk cId="280346536" sldId="293"/>
            <ac:picMk id="5" creationId="{DCC1AA96-531D-9AFD-3C4F-B9A7435F17C1}"/>
          </ac:picMkLst>
        </pc:picChg>
        <pc:picChg chg="del">
          <ac:chgData name="XuMingle" userId="6accb246-f179-42e5-8cc4-2c1a8de5b234" providerId="ADAL" clId="{8A5C591F-671A-4F6C-B1D7-4690CD343DE4}" dt="2023-01-05T08:28:12.990" v="7215" actId="478"/>
          <ac:picMkLst>
            <pc:docMk/>
            <pc:sldMk cId="280346536" sldId="293"/>
            <ac:picMk id="6" creationId="{6203543C-95F7-3C93-3CF0-F1C4B81C2832}"/>
          </ac:picMkLst>
        </pc:picChg>
        <pc:picChg chg="del">
          <ac:chgData name="XuMingle" userId="6accb246-f179-42e5-8cc4-2c1a8de5b234" providerId="ADAL" clId="{8A5C591F-671A-4F6C-B1D7-4690CD343DE4}" dt="2023-01-05T08:28:11.674" v="7214" actId="478"/>
          <ac:picMkLst>
            <pc:docMk/>
            <pc:sldMk cId="280346536" sldId="293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5:48.518" v="7354" actId="20577"/>
        <pc:sldMkLst>
          <pc:docMk/>
          <pc:sldMk cId="1483469843" sldId="294"/>
        </pc:sldMkLst>
        <pc:spChg chg="mod">
          <ac:chgData name="XuMingle" userId="6accb246-f179-42e5-8cc4-2c1a8de5b234" providerId="ADAL" clId="{8A5C591F-671A-4F6C-B1D7-4690CD343DE4}" dt="2023-01-05T08:35:48.518" v="7354" actId="20577"/>
          <ac:spMkLst>
            <pc:docMk/>
            <pc:sldMk cId="1483469843" sldId="294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5:35.807" v="7345" actId="478"/>
          <ac:spMkLst>
            <pc:docMk/>
            <pc:sldMk cId="1483469843" sldId="294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5:39.087" v="7347" actId="12788"/>
          <ac:picMkLst>
            <pc:docMk/>
            <pc:sldMk cId="1483469843" sldId="294"/>
            <ac:picMk id="5" creationId="{37342509-7097-8D34-D429-4A7ECBE7C727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6:04.645" v="7363" actId="1076"/>
        <pc:sldMkLst>
          <pc:docMk/>
          <pc:sldMk cId="647776" sldId="295"/>
        </pc:sldMkLst>
        <pc:spChg chg="mod">
          <ac:chgData name="XuMingle" userId="6accb246-f179-42e5-8cc4-2c1a8de5b234" providerId="ADAL" clId="{8A5C591F-671A-4F6C-B1D7-4690CD343DE4}" dt="2023-01-05T08:35:56.283" v="7360" actId="20577"/>
          <ac:spMkLst>
            <pc:docMk/>
            <pc:sldMk cId="647776" sldId="295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03.005" v="7362" actId="478"/>
          <ac:spMkLst>
            <pc:docMk/>
            <pc:sldMk cId="647776" sldId="295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6:04.645" v="7363" actId="1076"/>
          <ac:picMkLst>
            <pc:docMk/>
            <pc:sldMk cId="647776" sldId="295"/>
            <ac:picMk id="5" creationId="{F9E77960-B5A0-5AB2-CE75-6DC4CC3CF4A6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25.829" v="7465" actId="1076"/>
        <pc:sldMkLst>
          <pc:docMk/>
          <pc:sldMk cId="3378567960" sldId="296"/>
        </pc:sldMkLst>
        <pc:spChg chg="mod">
          <ac:chgData name="XuMingle" userId="6accb246-f179-42e5-8cc4-2c1a8de5b234" providerId="ADAL" clId="{8A5C591F-671A-4F6C-B1D7-4690CD343DE4}" dt="2023-01-05T08:40:24.037" v="7450" actId="20577"/>
          <ac:spMkLst>
            <pc:docMk/>
            <pc:sldMk cId="3378567960" sldId="296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35.545" v="7407" actId="478"/>
          <ac:spMkLst>
            <pc:docMk/>
            <pc:sldMk cId="3378567960" sldId="296"/>
            <ac:spMk id="7" creationId="{6032CC04-5718-FAF5-D1C4-CADDE08E3A91}"/>
          </ac:spMkLst>
        </pc:spChg>
        <pc:picChg chg="del">
          <ac:chgData name="XuMingle" userId="6accb246-f179-42e5-8cc4-2c1a8de5b234" providerId="ADAL" clId="{8A5C591F-671A-4F6C-B1D7-4690CD343DE4}" dt="2023-01-05T08:36:06.967" v="7364" actId="478"/>
          <ac:picMkLst>
            <pc:docMk/>
            <pc:sldMk cId="3378567960" sldId="296"/>
            <ac:picMk id="5" creationId="{F9E77960-B5A0-5AB2-CE75-6DC4CC3CF4A6}"/>
          </ac:picMkLst>
        </pc:picChg>
        <pc:picChg chg="add mod">
          <ac:chgData name="XuMingle" userId="6accb246-f179-42e5-8cc4-2c1a8de5b234" providerId="ADAL" clId="{8A5C591F-671A-4F6C-B1D7-4690CD343DE4}" dt="2023-01-05T08:41:04.301" v="7460" actId="1076"/>
          <ac:picMkLst>
            <pc:docMk/>
            <pc:sldMk cId="3378567960" sldId="296"/>
            <ac:picMk id="6" creationId="{38747816-653F-E346-08E0-EFF39CF4B84A}"/>
          </ac:picMkLst>
        </pc:picChg>
        <pc:picChg chg="add del mod">
          <ac:chgData name="XuMingle" userId="6accb246-f179-42e5-8cc4-2c1a8de5b234" providerId="ADAL" clId="{8A5C591F-671A-4F6C-B1D7-4690CD343DE4}" dt="2023-01-05T08:39:35.034" v="7424" actId="21"/>
          <ac:picMkLst>
            <pc:docMk/>
            <pc:sldMk cId="3378567960" sldId="296"/>
            <ac:picMk id="9" creationId="{FF4C583F-82E4-752C-A5B3-814FDE4CC71A}"/>
          </ac:picMkLst>
        </pc:picChg>
        <pc:picChg chg="add mod">
          <ac:chgData name="XuMingle" userId="6accb246-f179-42e5-8cc4-2c1a8de5b234" providerId="ADAL" clId="{8A5C591F-671A-4F6C-B1D7-4690CD343DE4}" dt="2023-01-05T08:41:02.501" v="7459" actId="1076"/>
          <ac:picMkLst>
            <pc:docMk/>
            <pc:sldMk cId="3378567960" sldId="296"/>
            <ac:picMk id="11" creationId="{F64B9DBE-BF53-1EA5-ACF2-AE4AAA6FC81F}"/>
          </ac:picMkLst>
        </pc:picChg>
        <pc:picChg chg="add mod">
          <ac:chgData name="XuMingle" userId="6accb246-f179-42e5-8cc4-2c1a8de5b234" providerId="ADAL" clId="{8A5C591F-671A-4F6C-B1D7-4690CD343DE4}" dt="2023-01-05T08:42:25.829" v="7465" actId="1076"/>
          <ac:picMkLst>
            <pc:docMk/>
            <pc:sldMk cId="3378567960" sldId="296"/>
            <ac:picMk id="13" creationId="{C135D72D-F7B8-369A-4D55-913499FBC7B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4:44.351" v="7498" actId="12788"/>
        <pc:sldMkLst>
          <pc:docMk/>
          <pc:sldMk cId="784934441" sldId="297"/>
        </pc:sldMkLst>
        <pc:spChg chg="mod">
          <ac:chgData name="XuMingle" userId="6accb246-f179-42e5-8cc4-2c1a8de5b234" providerId="ADAL" clId="{8A5C591F-671A-4F6C-B1D7-4690CD343DE4}" dt="2023-01-05T08:44:38.130" v="7494" actId="20577"/>
          <ac:spMkLst>
            <pc:docMk/>
            <pc:sldMk cId="784934441" sldId="297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44:02.433" v="7469" actId="478"/>
          <ac:spMkLst>
            <pc:docMk/>
            <pc:sldMk cId="784934441" sldId="297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44:33.157" v="7478" actId="1076"/>
          <ac:picMkLst>
            <pc:docMk/>
            <pc:sldMk cId="784934441" sldId="297"/>
            <ac:picMk id="5" creationId="{0C59DCD9-064C-0251-7BC3-9CD4180EC677}"/>
          </ac:picMkLst>
        </pc:picChg>
        <pc:picChg chg="add mod">
          <ac:chgData name="XuMingle" userId="6accb246-f179-42e5-8cc4-2c1a8de5b234" providerId="ADAL" clId="{8A5C591F-671A-4F6C-B1D7-4690CD343DE4}" dt="2023-01-05T08:44:44.351" v="7498" actId="12788"/>
          <ac:picMkLst>
            <pc:docMk/>
            <pc:sldMk cId="784934441" sldId="297"/>
            <ac:picMk id="8" creationId="{D3F06935-A719-55D0-63C1-37BDF9BBC7F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18.525" v="7462" actId="1076"/>
        <pc:sldMkLst>
          <pc:docMk/>
          <pc:sldMk cId="1643709222" sldId="298"/>
        </pc:sldMkLst>
        <pc:spChg chg="mod">
          <ac:chgData name="XuMingle" userId="6accb246-f179-42e5-8cc4-2c1a8de5b234" providerId="ADAL" clId="{8A5C591F-671A-4F6C-B1D7-4690CD343DE4}" dt="2023-01-05T08:40:29.380" v="7455" actId="20577"/>
          <ac:spMkLst>
            <pc:docMk/>
            <pc:sldMk cId="1643709222" sldId="298"/>
            <ac:spMk id="4" creationId="{982C4D1D-B665-0861-7713-10BAE2CF876D}"/>
          </ac:spMkLst>
        </pc:spChg>
        <pc:picChg chg="add mod">
          <ac:chgData name="XuMingle" userId="6accb246-f179-42e5-8cc4-2c1a8de5b234" providerId="ADAL" clId="{8A5C591F-671A-4F6C-B1D7-4690CD343DE4}" dt="2023-01-05T08:42:18.525" v="7462" actId="1076"/>
          <ac:picMkLst>
            <pc:docMk/>
            <pc:sldMk cId="1643709222" sldId="298"/>
            <ac:picMk id="5" creationId="{756B6F95-0102-D167-AB3E-524D9485C39A}"/>
          </ac:picMkLst>
        </pc:picChg>
        <pc:picChg chg="del">
          <ac:chgData name="XuMingle" userId="6accb246-f179-42e5-8cc4-2c1a8de5b234" providerId="ADAL" clId="{8A5C591F-671A-4F6C-B1D7-4690CD343DE4}" dt="2023-01-05T08:39:39.536" v="7426" actId="478"/>
          <ac:picMkLst>
            <pc:docMk/>
            <pc:sldMk cId="1643709222" sldId="298"/>
            <ac:picMk id="6" creationId="{38747816-653F-E346-08E0-EFF39CF4B84A}"/>
          </ac:picMkLst>
        </pc:picChg>
      </pc:sldChg>
      <pc:sldChg chg="add del">
        <pc:chgData name="XuMingle" userId="6accb246-f179-42e5-8cc4-2c1a8de5b234" providerId="ADAL" clId="{8A5C591F-671A-4F6C-B1D7-4690CD343DE4}" dt="2023-01-05T08:47:06.453" v="7500" actId="2890"/>
        <pc:sldMkLst>
          <pc:docMk/>
          <pc:sldMk cId="2777832963" sldId="299"/>
        </pc:sldMkLst>
      </pc:sldChg>
      <pc:sldChg chg="addSp delSp modSp new mod">
        <pc:chgData name="XuMingle" userId="6accb246-f179-42e5-8cc4-2c1a8de5b234" providerId="ADAL" clId="{8A5C591F-671A-4F6C-B1D7-4690CD343DE4}" dt="2023-01-05T08:59:34.879" v="8023" actId="207"/>
        <pc:sldMkLst>
          <pc:docMk/>
          <pc:sldMk cId="3211365033" sldId="299"/>
        </pc:sldMkLst>
        <pc:spChg chg="del">
          <ac:chgData name="XuMingle" userId="6accb246-f179-42e5-8cc4-2c1a8de5b234" providerId="ADAL" clId="{8A5C591F-671A-4F6C-B1D7-4690CD343DE4}" dt="2023-01-05T08:47:26.177" v="7514" actId="478"/>
          <ac:spMkLst>
            <pc:docMk/>
            <pc:sldMk cId="3211365033" sldId="299"/>
            <ac:spMk id="2" creationId="{C9F8DE03-05DF-A437-D6F0-07FBF5866A3B}"/>
          </ac:spMkLst>
        </pc:spChg>
        <pc:spChg chg="mod">
          <ac:chgData name="XuMingle" userId="6accb246-f179-42e5-8cc4-2c1a8de5b234" providerId="ADAL" clId="{8A5C591F-671A-4F6C-B1D7-4690CD343DE4}" dt="2023-01-05T08:47:16.782" v="7513" actId="20577"/>
          <ac:spMkLst>
            <pc:docMk/>
            <pc:sldMk cId="3211365033" sldId="299"/>
            <ac:spMk id="4" creationId="{3E572F3D-E33E-385C-BDDF-8013F6EEF4AE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5" creationId="{3B7B85D0-9D62-AE9B-0855-BD2BF08409DB}"/>
          </ac:spMkLst>
        </pc:spChg>
        <pc:spChg chg="add mod">
          <ac:chgData name="XuMingle" userId="6accb246-f179-42e5-8cc4-2c1a8de5b234" providerId="ADAL" clId="{8A5C591F-671A-4F6C-B1D7-4690CD343DE4}" dt="2023-01-05T08:57:58.105" v="7976" actId="6549"/>
          <ac:spMkLst>
            <pc:docMk/>
            <pc:sldMk cId="3211365033" sldId="299"/>
            <ac:spMk id="6" creationId="{C4CAE130-5FD3-E565-8BC9-6C190E2B8279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7" creationId="{21DDDA86-77D3-834F-0C2B-6C13A2114534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8" creationId="{96BD00D6-7B8C-E73C-0481-E49790CCE429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9" creationId="{87175E6C-C0E5-FAD8-61D3-51946E02B42F}"/>
          </ac:spMkLst>
        </pc:spChg>
        <pc:spChg chg="add mod">
          <ac:chgData name="XuMingle" userId="6accb246-f179-42e5-8cc4-2c1a8de5b234" providerId="ADAL" clId="{8A5C591F-671A-4F6C-B1D7-4690CD343DE4}" dt="2023-01-05T08:56:45.080" v="7849" actId="207"/>
          <ac:spMkLst>
            <pc:docMk/>
            <pc:sldMk cId="3211365033" sldId="299"/>
            <ac:spMk id="10" creationId="{CD613CCB-987E-72A2-7BCB-D91EF51AF630}"/>
          </ac:spMkLst>
        </pc:spChg>
        <pc:spChg chg="add mod">
          <ac:chgData name="XuMingle" userId="6accb246-f179-42e5-8cc4-2c1a8de5b234" providerId="ADAL" clId="{8A5C591F-671A-4F6C-B1D7-4690CD343DE4}" dt="2023-01-05T08:59:34.879" v="8023" actId="207"/>
          <ac:spMkLst>
            <pc:docMk/>
            <pc:sldMk cId="3211365033" sldId="299"/>
            <ac:spMk id="11" creationId="{C5B6CFC0-FE5C-4186-24F6-CBE172FBCB23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12" creationId="{6D81FA3B-8F59-C670-0A45-B30721CC754D}"/>
          </ac:spMkLst>
        </pc:sp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4" creationId="{C247CFC3-540D-194A-8A2E-8AFED4BF4B82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5" creationId="{1E60F714-BB70-6D6A-6361-92B9452A7B98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6" creationId="{AC89484E-ACC5-B092-B837-0A5A81321673}"/>
          </ac:cxnSpMkLst>
        </pc:cxnChg>
      </pc:sldChg>
      <pc:sldChg chg="modSp new mod setBg">
        <pc:chgData name="XuMingle" userId="6accb246-f179-42e5-8cc4-2c1a8de5b234" providerId="ADAL" clId="{8A5C591F-671A-4F6C-B1D7-4690CD343DE4}" dt="2023-01-06T00:42:50.690" v="8050"/>
        <pc:sldMkLst>
          <pc:docMk/>
          <pc:sldMk cId="1187179879" sldId="300"/>
        </pc:sldMkLst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2" creationId="{815C384C-3981-3791-9031-B3AA45B4A98B}"/>
          </ac:spMkLst>
        </pc:spChg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3" creationId="{9D13763B-EEDD-A829-B3A4-8F6C79709E6B}"/>
          </ac:spMkLst>
        </pc:spChg>
      </pc:sldChg>
      <pc:sldMasterChg chg="modSp mod modSldLayout">
        <pc:chgData name="XuMingle" userId="6accb246-f179-42e5-8cc4-2c1a8de5b234" providerId="ADAL" clId="{8A5C591F-671A-4F6C-B1D7-4690CD343DE4}" dt="2023-01-06T00:44:10.080" v="8062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8A5C591F-671A-4F6C-B1D7-4690CD343DE4}" dt="2023-01-06T00:43:59.961" v="8059" actId="20577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8A5C591F-671A-4F6C-B1D7-4690CD343DE4}" dt="2023-01-06T00:44:10.080" v="8062" actId="20577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8A5C591F-671A-4F6C-B1D7-4690CD343DE4}" dt="2023-01-06T00:44:10.080" v="8062" actId="20577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8A5C591F-671A-4F6C-B1D7-4690CD343DE4}" dt="2023-01-06T00:43:51.872" v="8056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8A5C591F-671A-4F6C-B1D7-4690CD343DE4}" dt="2023-01-06T00:43:51.872" v="8056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5F9D04E2-0D04-41C6-9713-45ABC80BC21E}"/>
    <pc:docChg chg="undo custSel addSld delSld modSld">
      <pc:chgData name="XuMingle" userId="6accb246-f179-42e5-8cc4-2c1a8de5b234" providerId="ADAL" clId="{5F9D04E2-0D04-41C6-9713-45ABC80BC21E}" dt="2023-01-11T06:28:29.653" v="3" actId="478"/>
      <pc:docMkLst>
        <pc:docMk/>
      </pc:docMkLst>
      <pc:sldChg chg="delSp add del mod">
        <pc:chgData name="XuMingle" userId="6accb246-f179-42e5-8cc4-2c1a8de5b234" providerId="ADAL" clId="{5F9D04E2-0D04-41C6-9713-45ABC80BC21E}" dt="2023-01-11T06:28:29.653" v="3" actId="478"/>
        <pc:sldMkLst>
          <pc:docMk/>
          <pc:sldMk cId="2558930132" sldId="256"/>
        </pc:sldMkLst>
        <pc:picChg chg="del">
          <ac:chgData name="XuMingle" userId="6accb246-f179-42e5-8cc4-2c1a8de5b234" providerId="ADAL" clId="{5F9D04E2-0D04-41C6-9713-45ABC80BC21E}" dt="2023-01-11T06:28:29.653" v="3" actId="478"/>
          <ac:picMkLst>
            <pc:docMk/>
            <pc:sldMk cId="2558930132" sldId="256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91287851" sldId="25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52199778" sldId="25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02713813" sldId="26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32466476" sldId="26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43745100" sldId="26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818423684" sldId="26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12035304" sldId="26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62291880" sldId="26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3543617" sldId="26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58504841" sldId="26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334990886" sldId="26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15766026" sldId="27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13118153" sldId="27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97923830" sldId="27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792216" sldId="27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55013837" sldId="27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93706342" sldId="27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600479" sldId="27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06701946" sldId="28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85668233" sldId="28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4909143" sldId="28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4256282" sldId="28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781870318" sldId="28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94417739" sldId="28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20018960" sldId="28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6634912" sldId="28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72632890" sldId="28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026984230" sldId="29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114141911" sldId="29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15312082" sldId="29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0346536" sldId="29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83469843" sldId="29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47776" sldId="29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378567960" sldId="29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84934441" sldId="29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43709222" sldId="29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211365033" sldId="29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87179879" sldId="300"/>
        </pc:sldMkLst>
      </pc:sldChg>
    </pc:docChg>
  </pc:docChgLst>
  <pc:docChgLst>
    <pc:chgData name="XuMingle" userId="6accb246-f179-42e5-8cc4-2c1a8de5b234" providerId="ADAL" clId="{084E816E-1F9E-44E7-A5C2-04A05951D48A}"/>
    <pc:docChg chg="undo custSel addSld delSld modSld modMainMaster">
      <pc:chgData name="XuMingle" userId="6accb246-f179-42e5-8cc4-2c1a8de5b234" providerId="ADAL" clId="{084E816E-1F9E-44E7-A5C2-04A05951D48A}" dt="2023-06-12T01:25:18.883" v="83" actId="47"/>
      <pc:docMkLst>
        <pc:docMk/>
      </pc:docMkLst>
      <pc:sldChg chg="modSp mod">
        <pc:chgData name="XuMingle" userId="6accb246-f179-42e5-8cc4-2c1a8de5b234" providerId="ADAL" clId="{084E816E-1F9E-44E7-A5C2-04A05951D48A}" dt="2023-06-12T01:15:30.352" v="36" actId="20577"/>
        <pc:sldMkLst>
          <pc:docMk/>
          <pc:sldMk cId="2558930132" sldId="256"/>
        </pc:sldMkLst>
        <pc:spChg chg="mod">
          <ac:chgData name="XuMingle" userId="6accb246-f179-42e5-8cc4-2c1a8de5b234" providerId="ADAL" clId="{084E816E-1F9E-44E7-A5C2-04A05951D48A}" dt="2023-06-12T01:15:05.390" v="0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84E816E-1F9E-44E7-A5C2-04A05951D48A}" dt="2023-06-12T01:15:30.352" v="36" actId="20577"/>
          <ac:spMkLst>
            <pc:docMk/>
            <pc:sldMk cId="2558930132" sldId="256"/>
            <ac:spMk id="3" creationId="{8C977B0B-78A5-9FBE-03C9-C6E3918D24B7}"/>
          </ac:spMkLst>
        </pc:spChg>
      </pc:sldChg>
      <pc:sldChg chg="del">
        <pc:chgData name="XuMingle" userId="6accb246-f179-42e5-8cc4-2c1a8de5b234" providerId="ADAL" clId="{084E816E-1F9E-44E7-A5C2-04A05951D48A}" dt="2023-06-12T01:25:18.883" v="83" actId="47"/>
        <pc:sldMkLst>
          <pc:docMk/>
          <pc:sldMk cId="800640441" sldId="257"/>
        </pc:sldMkLst>
      </pc:sldChg>
      <pc:sldChg chg="new">
        <pc:chgData name="XuMingle" userId="6accb246-f179-42e5-8cc4-2c1a8de5b234" providerId="ADAL" clId="{084E816E-1F9E-44E7-A5C2-04A05951D48A}" dt="2023-06-12T01:25:17.082" v="82" actId="680"/>
        <pc:sldMkLst>
          <pc:docMk/>
          <pc:sldMk cId="2488242530" sldId="258"/>
        </pc:sldMkLst>
      </pc:sldChg>
      <pc:sldMasterChg chg="modSldLayout">
        <pc:chgData name="XuMingle" userId="6accb246-f179-42e5-8cc4-2c1a8de5b234" providerId="ADAL" clId="{084E816E-1F9E-44E7-A5C2-04A05951D48A}" dt="2023-06-12T01:24:03.771" v="81" actId="478"/>
        <pc:sldMasterMkLst>
          <pc:docMk/>
          <pc:sldMasterMk cId="1933725067" sldId="2147483648"/>
        </pc:sldMasterMkLst>
        <pc:sldLayoutChg chg="addSp delSp modSp mod">
          <pc:chgData name="XuMingle" userId="6accb246-f179-42e5-8cc4-2c1a8de5b234" providerId="ADAL" clId="{084E816E-1F9E-44E7-A5C2-04A05951D48A}" dt="2023-06-12T01:24:00.610" v="80" actId="21"/>
          <pc:sldLayoutMkLst>
            <pc:docMk/>
            <pc:sldMasterMk cId="1933725067" sldId="2147483648"/>
            <pc:sldLayoutMk cId="2058750198" sldId="2147483650"/>
          </pc:sldLayoutMkLst>
          <pc:spChg chg="add del mod">
            <ac:chgData name="XuMingle" userId="6accb246-f179-42e5-8cc4-2c1a8de5b234" providerId="ADAL" clId="{084E816E-1F9E-44E7-A5C2-04A05951D48A}" dt="2023-06-12T01:21:08.488" v="41"/>
            <ac:spMkLst>
              <pc:docMk/>
              <pc:sldMasterMk cId="1933725067" sldId="2147483648"/>
              <pc:sldLayoutMk cId="2058750198" sldId="2147483650"/>
              <ac:spMk id="2" creationId="{A328F133-7509-D1F5-F522-ED0A5D94232E}"/>
            </ac:spMkLst>
          </pc:spChg>
          <pc:spChg chg="add del">
            <ac:chgData name="XuMingle" userId="6accb246-f179-42e5-8cc4-2c1a8de5b234" providerId="ADAL" clId="{084E816E-1F9E-44E7-A5C2-04A05951D48A}" dt="2023-06-12T01:21:35.287" v="42" actId="11529"/>
            <ac:spMkLst>
              <pc:docMk/>
              <pc:sldMasterMk cId="1933725067" sldId="2147483648"/>
              <pc:sldLayoutMk cId="2058750198" sldId="2147483650"/>
              <ac:spMk id="5" creationId="{ECE55B54-380E-3F5D-B30A-50F17429D697}"/>
            </ac:spMkLst>
          </pc:spChg>
          <pc:spChg chg="mod">
            <ac:chgData name="XuMingle" userId="6accb246-f179-42e5-8cc4-2c1a8de5b234" providerId="ADAL" clId="{084E816E-1F9E-44E7-A5C2-04A05951D48A}" dt="2023-06-12T01:23:19.654" v="72" actId="2711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  <pc:spChg chg="add del mod">
            <ac:chgData name="XuMingle" userId="6accb246-f179-42e5-8cc4-2c1a8de5b234" providerId="ADAL" clId="{084E816E-1F9E-44E7-A5C2-04A05951D48A}" dt="2023-06-12T01:21:54.998" v="47" actId="478"/>
            <ac:spMkLst>
              <pc:docMk/>
              <pc:sldMasterMk cId="1933725067" sldId="2147483648"/>
              <pc:sldLayoutMk cId="2058750198" sldId="2147483650"/>
              <ac:spMk id="7" creationId="{6491AD51-48A0-DDAA-E155-37CE59647296}"/>
            </ac:spMkLst>
          </pc:spChg>
          <pc:spChg chg="add del">
            <ac:chgData name="XuMingle" userId="6accb246-f179-42e5-8cc4-2c1a8de5b234" providerId="ADAL" clId="{084E816E-1F9E-44E7-A5C2-04A05951D48A}" dt="2023-06-12T01:22:03.678" v="48" actId="11529"/>
            <ac:spMkLst>
              <pc:docMk/>
              <pc:sldMasterMk cId="1933725067" sldId="2147483648"/>
              <pc:sldLayoutMk cId="2058750198" sldId="2147483650"/>
              <ac:spMk id="8" creationId="{A7E5D88A-B7A1-4C86-C791-36DFB74D170E}"/>
            </ac:spMkLst>
          </pc:spChg>
          <pc:spChg chg="add del mod">
            <ac:chgData name="XuMingle" userId="6accb246-f179-42e5-8cc4-2c1a8de5b234" providerId="ADAL" clId="{084E816E-1F9E-44E7-A5C2-04A05951D48A}" dt="2023-06-12T01:24:00.610" v="80" actId="21"/>
            <ac:spMkLst>
              <pc:docMk/>
              <pc:sldMasterMk cId="1933725067" sldId="2147483648"/>
              <pc:sldLayoutMk cId="2058750198" sldId="2147483650"/>
              <ac:spMk id="9" creationId="{343A6146-0356-1FAA-AF47-650B1D1B1816}"/>
            </ac:spMkLst>
          </pc:spChg>
        </pc:sldLayoutChg>
        <pc:sldLayoutChg chg="addSp delSp modSp mod">
          <pc:chgData name="XuMingle" userId="6accb246-f179-42e5-8cc4-2c1a8de5b234" providerId="ADAL" clId="{084E816E-1F9E-44E7-A5C2-04A05951D48A}" dt="2023-06-12T01:24:03.771" v="81" actId="478"/>
          <pc:sldLayoutMkLst>
            <pc:docMk/>
            <pc:sldMasterMk cId="1933725067" sldId="2147483648"/>
            <pc:sldLayoutMk cId="50876081" sldId="2147483654"/>
          </pc:sldLayoutMkLst>
          <pc:spChg chg="add del mod">
            <ac:chgData name="XuMingle" userId="6accb246-f179-42e5-8cc4-2c1a8de5b234" providerId="ADAL" clId="{084E816E-1F9E-44E7-A5C2-04A05951D48A}" dt="2023-06-12T01:24:03.771" v="81" actId="478"/>
            <ac:spMkLst>
              <pc:docMk/>
              <pc:sldMasterMk cId="1933725067" sldId="2147483648"/>
              <pc:sldLayoutMk cId="50876081" sldId="2147483654"/>
              <ac:spMk id="3" creationId="{97A617AE-76D4-B898-55B5-A637A81CEFFB}"/>
            </ac:spMkLst>
          </pc:spChg>
        </pc:sldLayoutChg>
      </pc:sldMasterChg>
    </pc:docChg>
  </pc:docChgLst>
  <pc:docChgLst>
    <pc:chgData name="XuMingle" userId="6accb246-f179-42e5-8cc4-2c1a8de5b234" providerId="ADAL" clId="{52B4639E-DFA9-4AF6-9E60-1049F9F1864C}"/>
    <pc:docChg chg="modSld">
      <pc:chgData name="XuMingle" userId="6accb246-f179-42e5-8cc4-2c1a8de5b234" providerId="ADAL" clId="{52B4639E-DFA9-4AF6-9E60-1049F9F1864C}" dt="2023-07-20T05:38:03.172" v="103" actId="6549"/>
      <pc:docMkLst>
        <pc:docMk/>
      </pc:docMkLst>
      <pc:sldChg chg="modSp mod">
        <pc:chgData name="XuMingle" userId="6accb246-f179-42e5-8cc4-2c1a8de5b234" providerId="ADAL" clId="{52B4639E-DFA9-4AF6-9E60-1049F9F1864C}" dt="2023-07-20T05:38:03.172" v="103" actId="6549"/>
        <pc:sldMkLst>
          <pc:docMk/>
          <pc:sldMk cId="2558930132" sldId="256"/>
        </pc:sldMkLst>
        <pc:spChg chg="mod">
          <ac:chgData name="XuMingle" userId="6accb246-f179-42e5-8cc4-2c1a8de5b234" providerId="ADAL" clId="{52B4639E-DFA9-4AF6-9E60-1049F9F1864C}" dt="2023-07-20T05:38:03.172" v="103" actId="6549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52B4639E-DFA9-4AF6-9E60-1049F9F1864C}" dt="2023-07-20T05:36:27.862" v="1" actId="20577"/>
          <ac:spMkLst>
            <pc:docMk/>
            <pc:sldMk cId="2558930132" sldId="256"/>
            <ac:spMk id="3" creationId="{8C977B0B-78A5-9FBE-03C9-C6E3918D24B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3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6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22267BF-CDBC-69E4-D54C-2C07C5DF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43A6146-0356-1FAA-AF47-650B1D1B18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673" y="6492875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内容占位符 8">
            <a:extLst>
              <a:ext uri="{FF2B5EF4-FFF2-40B4-BE49-F238E27FC236}">
                <a16:creationId xmlns:a16="http://schemas.microsoft.com/office/drawing/2014/main" id="{97A617AE-76D4-B898-55B5-A637A81CEF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7D009BA-37C0-5672-FAED-494FA2A6913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048310"/>
            <a:ext cx="10947108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73895-E965-3174-860A-ADE6243C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07C7CF-E39F-8822-B3C6-01FE9165E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831889F9-50EF-893C-1781-0FE2E6DAC7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9282" y="1048310"/>
            <a:ext cx="5477435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83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25A7E-79B7-242C-8A54-9B22D779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502122-DD8A-93F3-4C5B-F5670C6D0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1AC60073-A39A-1486-0BD9-C693B52D38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5283" y="1048310"/>
            <a:ext cx="5477435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673" y="6492875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58" y="145881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36.xml"/><Relationship Id="rId5" Type="http://schemas.openxmlformats.org/officeDocument/2006/relationships/image" Target="../media/image6.png"/><Relationship Id="rId10" Type="http://schemas.openxmlformats.org/officeDocument/2006/relationships/slide" Target="slide33.xml"/><Relationship Id="rId4" Type="http://schemas.openxmlformats.org/officeDocument/2006/relationships/image" Target="../media/image5.png"/><Relationship Id="rId9" Type="http://schemas.openxmlformats.org/officeDocument/2006/relationships/slide" Target="slide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plato.stanford.edu/entries/mental-imagery/#MentImagEmpiSci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2387600"/>
          </a:xfrm>
        </p:spPr>
        <p:txBody>
          <a:bodyPr anchor="t">
            <a:noAutofit/>
          </a:bodyPr>
          <a:lstStyle/>
          <a:p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98"/>
            <a:ext cx="9144000" cy="1746607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Published in PAMI 2023 Sep</a:t>
            </a:r>
          </a:p>
          <a:p>
            <a:r>
              <a:rPr lang="en-US" altLang="zh-CN" dirty="0"/>
              <a:t>Presented by Mingle Xu</a:t>
            </a:r>
          </a:p>
          <a:p>
            <a:r>
              <a:rPr lang="en-US" altLang="zh-CN" dirty="0"/>
              <a:t>2023 Dec 19</a:t>
            </a:r>
          </a:p>
          <a:p>
            <a:r>
              <a:rPr lang="en-US" altLang="zh-CN" dirty="0"/>
              <a:t>Jeonbuk National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F11D9-A4AB-B380-7E6A-545F3E8C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973"/>
            <a:ext cx="12192000" cy="15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96C28D-DD7E-1D2E-066D-3C8B3F1F5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F7A93-0B3B-151A-052F-3064D408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A431B3-79B0-CBCE-3A77-6F41FA86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9B83E7-7FD9-5799-2F84-A17C15A22A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Knowledge-guided multi-label few-shot learning for general image recognition, 2020 PAMI.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F8C85-E836-0165-1262-FF22C5DE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50" y="0"/>
            <a:ext cx="8907700" cy="644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49981F-5C5E-E66D-0B88-FAAE840BD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12E8A-DB69-E3CD-2320-B77880A0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3C6B10-4E37-204A-7F30-D8F64609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Plant growth dataset is also related to knowledge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65F39-80DE-70A3-C088-FDBF374991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76FB0-37E7-7C4E-DB1E-809EAA6C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634" y="1212714"/>
            <a:ext cx="3717244" cy="5178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79E7C-4B50-4758-4F74-34E42096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3" y="1212714"/>
            <a:ext cx="3485755" cy="517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2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1250-AD7A-73EB-E035-87DD94B1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6ADEE-7F69-E351-963D-3361A517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F1C1B-FFDB-4D99-BD48-F83BF864A2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392320-1827-39EF-88E7-AC99B5516B7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Knowledge were used long time ago.</a:t>
            </a:r>
          </a:p>
        </p:txBody>
      </p:sp>
    </p:spTree>
    <p:extLst>
      <p:ext uri="{BB962C8B-B14F-4D97-AF65-F5344CB8AC3E}">
        <p14:creationId xmlns:p14="http://schemas.microsoft.com/office/powerpoint/2010/main" val="40432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756C6-D458-A75F-4B7E-4A476688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971D3F-960A-48E0-09C1-7CDD6CF6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Symbolic and connectionist AI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43D2FE-ADEF-8147-51A4-26FE219D5F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https://web.media.mit.edu/~minsky/papers/SymbolicVs.Connectionist.html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5FCD79-7942-A4BE-2E1A-149CC08BE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75"/>
          <a:stretch/>
        </p:blipFill>
        <p:spPr>
          <a:xfrm>
            <a:off x="2801966" y="2609601"/>
            <a:ext cx="6588069" cy="308819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04131-0873-F343-EC43-B9B0C1088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436" y="1041439"/>
            <a:ext cx="11447462" cy="2194629"/>
          </a:xfrm>
        </p:spPr>
        <p:txBody>
          <a:bodyPr/>
          <a:lstStyle/>
          <a:p>
            <a:r>
              <a:rPr lang="en-US" altLang="zh-CN" dirty="0"/>
              <a:t>How is information such as vision saved in the memory of human?</a:t>
            </a:r>
          </a:p>
          <a:p>
            <a:r>
              <a:rPr lang="en-US" dirty="0"/>
              <a:t>Symbolic: encoded.</a:t>
            </a:r>
          </a:p>
          <a:p>
            <a:r>
              <a:rPr lang="en-US" dirty="0"/>
              <a:t>Connectionist: connection from stimulus to action.</a:t>
            </a:r>
          </a:p>
        </p:txBody>
      </p:sp>
    </p:spTree>
    <p:extLst>
      <p:ext uri="{BB962C8B-B14F-4D97-AF65-F5344CB8AC3E}">
        <p14:creationId xmlns:p14="http://schemas.microsoft.com/office/powerpoint/2010/main" val="383020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d MIT hold back AI for decades?">
            <a:extLst>
              <a:ext uri="{FF2B5EF4-FFF2-40B4-BE49-F238E27FC236}">
                <a16:creationId xmlns:a16="http://schemas.microsoft.com/office/drawing/2014/main" id="{0968DA93-C7E0-7853-620A-D42FE75D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90" y="1632268"/>
            <a:ext cx="5595307" cy="291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EEFA9B-FBA9-9C39-12C2-E09D57AF9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6914397" cy="4771909"/>
          </a:xfrm>
        </p:spPr>
        <p:txBody>
          <a:bodyPr>
            <a:normAutofit/>
          </a:bodyPr>
          <a:lstStyle/>
          <a:p>
            <a:r>
              <a:rPr lang="en-US" u="sng" dirty="0"/>
              <a:t>Knowledge engineering </a:t>
            </a:r>
            <a:r>
              <a:rPr lang="en-US" dirty="0"/>
              <a:t>and </a:t>
            </a:r>
            <a:r>
              <a:rPr lang="en-US" u="sng" dirty="0"/>
              <a:t>expert systems</a:t>
            </a:r>
            <a:r>
              <a:rPr lang="en-US" dirty="0"/>
              <a:t>, such as Deep Blue. </a:t>
            </a:r>
          </a:p>
          <a:p>
            <a:r>
              <a:rPr lang="en-US" dirty="0"/>
              <a:t>With machine learning, </a:t>
            </a:r>
            <a:r>
              <a:rPr lang="en-US" u="sng" dirty="0"/>
              <a:t>inductive learning </a:t>
            </a:r>
            <a:r>
              <a:rPr lang="en-US" dirty="0"/>
              <a:t>based on knowledge.</a:t>
            </a:r>
          </a:p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Easier to be understand by human, based on Psychology Theory.</a:t>
            </a:r>
          </a:p>
          <a:p>
            <a:pPr lvl="1"/>
            <a:r>
              <a:rPr lang="en-US" dirty="0"/>
              <a:t>Good generalization ability.</a:t>
            </a:r>
          </a:p>
          <a:p>
            <a:pPr lvl="1"/>
            <a:r>
              <a:rPr lang="en-US" dirty="0"/>
              <a:t>Data-efficient.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Without strong mathematics, such as few mathematic tool.</a:t>
            </a:r>
          </a:p>
          <a:p>
            <a:pPr lvl="1"/>
            <a:r>
              <a:rPr lang="en-US" dirty="0"/>
              <a:t>Knowledge representation is hard.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BB9B5-C57D-6622-6CA2-62C14119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22CF1C-D2A8-8FA2-C521-BAE45C86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Symbolic </a:t>
            </a:r>
            <a:r>
              <a:rPr lang="en-US" altLang="zh-CN" dirty="0"/>
              <a:t>AI, </a:t>
            </a:r>
            <a:r>
              <a:rPr lang="en-US" altLang="zh-CN" dirty="0">
                <a:solidFill>
                  <a:srgbClr val="FF0000"/>
                </a:solidFill>
              </a:rPr>
              <a:t>k</a:t>
            </a:r>
            <a:r>
              <a:rPr lang="en-US" dirty="0">
                <a:solidFill>
                  <a:srgbClr val="FF0000"/>
                </a:solidFill>
              </a:rPr>
              <a:t>nowledge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experience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D8638C-8AF9-E92A-1CCF-52E78CD54B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194229"/>
            <a:ext cx="11447463" cy="663771"/>
          </a:xfrm>
        </p:spPr>
        <p:txBody>
          <a:bodyPr/>
          <a:lstStyle/>
          <a:p>
            <a:r>
              <a:rPr lang="en-US" dirty="0"/>
              <a:t>https://web.media.mit.edu/~minsky/papers/SymbolicVs.Connectionist.html.</a:t>
            </a:r>
          </a:p>
          <a:p>
            <a:r>
              <a:rPr lang="en-US" dirty="0"/>
              <a:t>Toward the third generation of artificial intelligence (in Chinese). Sci Sin Inform, 2020.</a:t>
            </a:r>
          </a:p>
        </p:txBody>
      </p:sp>
    </p:spTree>
    <p:extLst>
      <p:ext uri="{BB962C8B-B14F-4D97-AF65-F5344CB8AC3E}">
        <p14:creationId xmlns:p14="http://schemas.microsoft.com/office/powerpoint/2010/main" val="64679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DCBB3A-D403-7E24-7656-64A95C868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1" y="1041439"/>
            <a:ext cx="4839164" cy="4771909"/>
          </a:xfrm>
        </p:spPr>
        <p:txBody>
          <a:bodyPr/>
          <a:lstStyle/>
          <a:p>
            <a:r>
              <a:rPr lang="en-US" altLang="zh-CN" dirty="0"/>
              <a:t>Knowledge of citrus disease.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0398B-5A69-36C0-AE7F-EC59865D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4DC587-0393-DE16-E8EC-11D6C6B0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8D9696-A9F8-706B-DC17-548F37D88C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322469"/>
            <a:ext cx="11447463" cy="535531"/>
          </a:xfrm>
        </p:spPr>
        <p:txBody>
          <a:bodyPr/>
          <a:lstStyle/>
          <a:p>
            <a:r>
              <a:rPr lang="en-US" dirty="0"/>
              <a:t>Detection of citrus diseases in complex backgrounds based on image–text multimodal fusion and knowledge assistance. Frontiers in Plant Science,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F99AF-7508-2671-BB34-E82CEC281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92"/>
          <a:stretch/>
        </p:blipFill>
        <p:spPr>
          <a:xfrm>
            <a:off x="5243251" y="31394"/>
            <a:ext cx="6948749" cy="6193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55F2A-060A-F638-1282-1989A3FE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40" y="1557983"/>
            <a:ext cx="4947011" cy="45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97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926DC1-B233-28C2-9A97-EA4849324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Disadvantages:</a:t>
            </a:r>
          </a:p>
          <a:p>
            <a:pPr lvl="1"/>
            <a:r>
              <a:rPr lang="en-US" altLang="zh-CN" dirty="0"/>
              <a:t>Difficult </a:t>
            </a:r>
            <a:r>
              <a:rPr lang="en-US" dirty="0"/>
              <a:t>to be understand by human.</a:t>
            </a:r>
          </a:p>
          <a:p>
            <a:pPr lvl="1"/>
            <a:r>
              <a:rPr lang="en-US" dirty="0"/>
              <a:t>Bad generalization ability, easy to be attacked.</a:t>
            </a:r>
          </a:p>
          <a:p>
            <a:pPr lvl="1"/>
            <a:r>
              <a:rPr lang="en-US" dirty="0"/>
              <a:t>Data-inefficient.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With strong mathematics, such as optimization learning.</a:t>
            </a:r>
          </a:p>
          <a:p>
            <a:pPr lvl="1"/>
            <a:r>
              <a:rPr lang="en-US" dirty="0"/>
              <a:t>Feature representation is easy to be executed by machines.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F74C1-3BE2-C1B6-B670-0708C7D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50F341-2B95-466B-1316-FC79DCB0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Connectionist AI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2E199D-80CE-3CB7-CD4D-ABB899B1EC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194229"/>
            <a:ext cx="11447463" cy="663771"/>
          </a:xfrm>
        </p:spPr>
        <p:txBody>
          <a:bodyPr/>
          <a:lstStyle/>
          <a:p>
            <a:r>
              <a:rPr lang="en-US" dirty="0"/>
              <a:t>https://web.media.mit.edu/~minsky/papers/SymbolicVs.Connectionist.html.</a:t>
            </a:r>
          </a:p>
          <a:p>
            <a:r>
              <a:rPr lang="en-US" dirty="0"/>
              <a:t>Toward the third generation of artificial intelligence (in Chinese). Sci Sin Inform, 2020.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B51FA-AFD8-AD3E-8F3D-ADF489DB1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595" y="1103389"/>
            <a:ext cx="2628178" cy="2320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CC3DD-FDD2-826F-E33C-C64F3B4E4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59" b="19364"/>
          <a:stretch/>
        </p:blipFill>
        <p:spPr>
          <a:xfrm>
            <a:off x="8038059" y="3551108"/>
            <a:ext cx="3049250" cy="21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7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00FC4D-ADE8-444D-DD58-0855D6B18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5760049" cy="4289318"/>
          </a:xfrm>
        </p:spPr>
        <p:txBody>
          <a:bodyPr/>
          <a:lstStyle/>
          <a:p>
            <a:r>
              <a:rPr lang="en-US" dirty="0"/>
              <a:t>Symbolic AI: </a:t>
            </a:r>
            <a:r>
              <a:rPr lang="en-US" dirty="0">
                <a:solidFill>
                  <a:srgbClr val="FF0000"/>
                </a:solidFill>
              </a:rPr>
              <a:t>knowledge</a:t>
            </a:r>
            <a:r>
              <a:rPr lang="en-US" dirty="0"/>
              <a:t> + algorithm + computation. </a:t>
            </a:r>
            <a:r>
              <a:rPr lang="en-US" u="sng" dirty="0"/>
              <a:t>Knowledge-driven</a:t>
            </a:r>
            <a:r>
              <a:rPr lang="en-US" dirty="0"/>
              <a:t>.</a:t>
            </a:r>
          </a:p>
          <a:p>
            <a:r>
              <a:rPr lang="en-US" dirty="0"/>
              <a:t>Connectionist AI: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+ algorithm + computation. </a:t>
            </a:r>
            <a:r>
              <a:rPr lang="en-US" u="sng" dirty="0"/>
              <a:t>Data-driven</a:t>
            </a:r>
            <a:r>
              <a:rPr lang="en-US" dirty="0"/>
              <a:t>.</a:t>
            </a:r>
          </a:p>
          <a:p>
            <a:r>
              <a:rPr lang="en-US" altLang="zh-CN" dirty="0"/>
              <a:t>Two spaces: feature and semantic spaces.</a:t>
            </a:r>
            <a:endParaRPr lang="en-US" dirty="0"/>
          </a:p>
          <a:p>
            <a:r>
              <a:rPr lang="en-US" b="1" u="sng" dirty="0"/>
              <a:t>AI 3.0</a:t>
            </a:r>
            <a:r>
              <a:rPr lang="en-US" u="sng" dirty="0"/>
              <a:t>: </a:t>
            </a:r>
            <a:r>
              <a:rPr lang="en-US" u="sng" dirty="0">
                <a:solidFill>
                  <a:srgbClr val="FF0000"/>
                </a:solidFill>
              </a:rPr>
              <a:t>knowledge + data</a:t>
            </a:r>
            <a:r>
              <a:rPr lang="en-US" u="sng" dirty="0"/>
              <a:t> + algorithm + computation.</a:t>
            </a:r>
          </a:p>
          <a:p>
            <a:r>
              <a:rPr lang="en-US" b="1" dirty="0">
                <a:solidFill>
                  <a:srgbClr val="FF0000"/>
                </a:solidFill>
              </a:rPr>
              <a:t>Basic challenge: the gap </a:t>
            </a:r>
            <a:r>
              <a:rPr lang="en-US" b="1" dirty="0"/>
              <a:t>between </a:t>
            </a:r>
            <a:r>
              <a:rPr lang="en-US" b="1" dirty="0">
                <a:solidFill>
                  <a:srgbClr val="FF0000"/>
                </a:solidFill>
              </a:rPr>
              <a:t>the continuous feature space</a:t>
            </a:r>
            <a:r>
              <a:rPr lang="en-US" b="1" dirty="0"/>
              <a:t> of machine and raw</a:t>
            </a:r>
            <a:r>
              <a:rPr lang="zh-CN" altLang="en-US" b="1" dirty="0"/>
              <a:t> </a:t>
            </a:r>
            <a:r>
              <a:rPr lang="en-US" b="1" dirty="0"/>
              <a:t>data and </a:t>
            </a:r>
            <a:r>
              <a:rPr lang="en-US" b="1" dirty="0">
                <a:solidFill>
                  <a:srgbClr val="FF0000"/>
                </a:solidFill>
              </a:rPr>
              <a:t>the discrete semantic space</a:t>
            </a:r>
            <a:r>
              <a:rPr lang="en-US" b="1" dirty="0"/>
              <a:t> of human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7DE16-91D6-47D8-7B36-02BF5D2F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49A3CE-62A8-88CB-05ED-6A9D5512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future?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E7D628-64B8-E03E-AC7D-7E17CD8750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Toward the third generation of artificial intelligence (in Chinese). Sci Sin Inform, 2020.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B9102-71C9-3A40-FD47-092E11713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159" y="995619"/>
            <a:ext cx="5355741" cy="52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CD905-FA10-00D7-18CE-076E4ACF0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A8C3E-1F36-EA16-E42A-F67566CA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E8AE6B-F998-B3EE-25C9-E9433F8F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72639-E80D-1BDD-EF4A-05CA6953AE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Toward the third generation of artificial intelligence (in Chinese). Sci Sin Inform, 2020.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3C9F6-EC36-46F6-173F-0270400D8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98" y="88015"/>
            <a:ext cx="6965004" cy="2824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95E7A-7030-153B-8DBB-80F2A39B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65" y="3004550"/>
            <a:ext cx="7304070" cy="37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74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B4D9-E596-B322-79A7-E89B99A6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7D6C63-9F90-7DCC-D209-4E621639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B4C0E-2C57-A4FF-22D2-DC907BC7EB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525011-88A9-A5C7-4354-382FBC62D6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048310"/>
            <a:ext cx="10947108" cy="22672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</a:t>
            </a:r>
            <a:r>
              <a:rPr lang="en-US" dirty="0"/>
              <a:t> is it and </a:t>
            </a:r>
            <a:r>
              <a:rPr lang="en-US" dirty="0">
                <a:solidFill>
                  <a:srgbClr val="FF0000"/>
                </a:solidFill>
              </a:rPr>
              <a:t>how</a:t>
            </a:r>
            <a:r>
              <a:rPr lang="en-US" dirty="0"/>
              <a:t> to use it?</a:t>
            </a:r>
          </a:p>
          <a:p>
            <a:endParaRPr lang="en-US" dirty="0"/>
          </a:p>
          <a:p>
            <a:r>
              <a:rPr lang="en-US" dirty="0"/>
              <a:t>What is the knowledge and its </a:t>
            </a:r>
            <a:r>
              <a:rPr lang="en-US" dirty="0">
                <a:solidFill>
                  <a:srgbClr val="FF0000"/>
                </a:solidFill>
              </a:rPr>
              <a:t>taxonomy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Knowledge is already utilized in deep learning, </a:t>
            </a:r>
            <a:r>
              <a:rPr lang="en-US" dirty="0">
                <a:solidFill>
                  <a:srgbClr val="FF0000"/>
                </a:solidFill>
              </a:rPr>
              <a:t>implicitly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304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E27C91-FF92-CB2A-589B-3AA04F10A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Observation: knowledge-guided method</a:t>
            </a:r>
          </a:p>
          <a:p>
            <a:r>
              <a:rPr lang="en-US" dirty="0"/>
              <a:t>Motivation: using prior information in deep learning and AI</a:t>
            </a:r>
          </a:p>
          <a:p>
            <a:r>
              <a:rPr lang="en-US" dirty="0"/>
              <a:t>Paradigm of AI</a:t>
            </a:r>
          </a:p>
          <a:p>
            <a:pPr lvl="1"/>
            <a:r>
              <a:rPr lang="en-US" dirty="0"/>
              <a:t>Symbolic AI</a:t>
            </a:r>
          </a:p>
          <a:p>
            <a:pPr lvl="1"/>
            <a:r>
              <a:rPr lang="en-US" dirty="0"/>
              <a:t>Connectionist AI</a:t>
            </a:r>
          </a:p>
          <a:p>
            <a:pPr lvl="1"/>
            <a:r>
              <a:rPr lang="en-US" dirty="0"/>
              <a:t>AI 3.0: combination of symbolic and connectionist AI</a:t>
            </a:r>
          </a:p>
          <a:p>
            <a:r>
              <a:rPr lang="en-US" dirty="0"/>
              <a:t>Taxonomy of knowledge</a:t>
            </a:r>
          </a:p>
          <a:p>
            <a:r>
              <a:rPr lang="en-US" dirty="0"/>
              <a:t>Mental imagery</a:t>
            </a:r>
          </a:p>
          <a:p>
            <a:r>
              <a:rPr lang="en-US" dirty="0"/>
              <a:t>For open set recognition (this paper)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B3F70-8278-4A5A-FFD2-4515DDFE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B55908-36CA-7BBB-CE1A-BEEBBCFA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FBB4B-6912-9DA3-AA59-2D7D9F209A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35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057409-485A-84D1-96B3-447626E00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0EB0E2-AEA6-05D0-C63A-BE67EB3D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9F8DC0-7D7D-0F4A-E8B5-F1CB3BFA2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knowledge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59F8A1-3568-B1F9-B991-B294E8E185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Informed machine learning–a taxonomy and survey of integrating prior knowledge into learning systems, 2021 TKDE.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FCD61-A8CD-2D60-E984-3F1B62BAC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392395" y="1041438"/>
            <a:ext cx="740721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3EDCC-93A4-0715-25F2-B972696C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392396" y="3493087"/>
            <a:ext cx="740720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8101F3-31A1-34F6-4A85-57157A405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B341E-64E6-1D69-C7CF-42F431BA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50C07F-C320-1957-EAEC-A68285C4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to use data and knowledge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65512B-7D80-8697-2C25-AD59A41E91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Informed machine learning–a taxonomy and survey of integrating prior knowledge into learning systems, 2021 TKDE.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691B-BBC5-24EC-290D-D1C53C5E9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866"/>
            <a:ext cx="12192000" cy="38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18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73A981-42B9-BBAB-F9A0-E2FFF119B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6AE04-2667-16CF-8AA6-F48053B7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723EF6-46C5-FD72-7703-AA8A70D7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79B80-D003-9D96-21BE-F903CC1C0E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Informed machine learning–a taxonomy and survey of integrating prior knowledge into learning systems, 2021 TKDE.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7949A-AC3A-093F-6370-E37DE2A59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1"/>
          <a:stretch/>
        </p:blipFill>
        <p:spPr>
          <a:xfrm>
            <a:off x="838200" y="0"/>
            <a:ext cx="10515600" cy="65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71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D2C5E1-459E-C374-AD51-AE097C79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 decent performance, size of dataset partly depends on the complexity of problem.</a:t>
            </a:r>
          </a:p>
          <a:p>
            <a:r>
              <a:rPr lang="en-US" dirty="0"/>
              <a:t>Data augmentation method: vertical flip is not ok for MNIST.</a:t>
            </a:r>
          </a:p>
          <a:p>
            <a:r>
              <a:rPr lang="en-US" dirty="0"/>
              <a:t>Random erasing and occlusion.</a:t>
            </a:r>
          </a:p>
          <a:p>
            <a:r>
              <a:rPr lang="en-US" dirty="0"/>
              <a:t>Copy and paste and class imbalance.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37E915-1B11-3138-DC86-6620475E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4A07E-0273-1387-17D0-51DF3D90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data augmentation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B8E6BF-C3CA-3BFE-E136-338240A07D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comprehensive survey of image augmentation techniques for deep learning. PR, 109347.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F071F-5AEC-E86C-38E1-A2742FB3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3311"/>
            <a:ext cx="7384894" cy="3780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446CA-238A-90AD-8A11-8F58A820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025" y="2022665"/>
            <a:ext cx="4561996" cy="43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44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6876A8-6D96-D254-D4C9-CBC517AD1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E3F87-8D97-E8E1-2F4A-56E6A779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C3C49A-1702-06ED-DC5E-F9F6796E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Simulation: style transfer as data augmentation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823BC-6708-C0AA-97C4-DD187FFE1B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228084"/>
            <a:ext cx="11447463" cy="62991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Informed machine learning–a taxonomy and survey of integrating prior knowledge into learning systems, 2021 TKDE.</a:t>
            </a:r>
          </a:p>
          <a:p>
            <a:r>
              <a:rPr lang="pt-BR" sz="1400" dirty="0"/>
              <a:t>Stada: Style transfer as data augmentation, 2019 CVPRW.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812B1-3FE9-6016-749E-9F827E0B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0" y="1041826"/>
            <a:ext cx="5742047" cy="2488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2E676-1BB5-AD0B-CD05-0B187FDA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74" y="3529908"/>
            <a:ext cx="8294452" cy="264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CB64DC-4D48-31E2-2008-318F39B2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1" y="1001414"/>
            <a:ext cx="4228290" cy="252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9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0C0790-07FD-6710-94F1-22DACFF9F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CNN: </a:t>
            </a:r>
            <a:r>
              <a:rPr lang="en-US" altLang="zh-CN" dirty="0"/>
              <a:t>v</a:t>
            </a:r>
            <a:r>
              <a:rPr lang="en-US" dirty="0"/>
              <a:t>isual characteristics, local connection and shared weight.</a:t>
            </a:r>
          </a:p>
          <a:p>
            <a:pPr lvl="1"/>
            <a:r>
              <a:rPr lang="en-US" dirty="0"/>
              <a:t>Dilated CNN.</a:t>
            </a:r>
          </a:p>
          <a:p>
            <a:pPr lvl="1"/>
            <a:r>
              <a:rPr lang="en-US" dirty="0"/>
              <a:t>Deformable CNN.</a:t>
            </a:r>
          </a:p>
          <a:p>
            <a:pPr lvl="1"/>
            <a:r>
              <a:rPr lang="en-US" dirty="0"/>
              <a:t>Dual path CNN, thinking quick and slow, subconscious and deliberate thinking</a:t>
            </a:r>
          </a:p>
          <a:p>
            <a:r>
              <a:rPr lang="en-US" dirty="0"/>
              <a:t>Attention and transformer: spatial correlation in local and global.</a:t>
            </a:r>
          </a:p>
          <a:p>
            <a:r>
              <a:rPr lang="en-US" dirty="0"/>
              <a:t>LSTM: temporary correlation.</a:t>
            </a:r>
          </a:p>
          <a:p>
            <a:r>
              <a:rPr lang="en-US" dirty="0"/>
              <a:t>Number of layers: complexity of problems.</a:t>
            </a:r>
          </a:p>
          <a:p>
            <a:r>
              <a:rPr lang="en-US" dirty="0"/>
              <a:t>Regularization, such as sparse feature.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F6506-1B34-D042-ADC6-91A2ABC4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90479C-00E4-17CE-880A-B690EEE48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and knowledge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164EB-E1E7-2B84-E0F1-3A0BA09344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AE3DF57-9076-C97E-6F56-739272FCD7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4951915"/>
                  </p:ext>
                </p:extLst>
              </p:nvPr>
            </p:nvGraphicFramePr>
            <p:xfrm>
              <a:off x="9144000" y="825190"/>
              <a:ext cx="3048000" cy="1714500"/>
            </p:xfrm>
            <a:graphic>
              <a:graphicData uri="http://schemas.microsoft.com/office/powerpoint/2016/slidezoom">
                <pslz:sldZm>
                  <pslz:sldZmObj sldId="308" cId="4032026517">
                    <pslz:zmPr id="{0FE29064-B58D-4ACE-9BE7-82AD8E84A96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CAE3DF57-9076-C97E-6F56-739272FCD7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0" y="82519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1FC229D6-1116-C610-BAE2-7EE8759423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5389468"/>
                  </p:ext>
                </p:extLst>
              </p:nvPr>
            </p:nvGraphicFramePr>
            <p:xfrm>
              <a:off x="9144000" y="2603811"/>
              <a:ext cx="3048000" cy="1714500"/>
            </p:xfrm>
            <a:graphic>
              <a:graphicData uri="http://schemas.microsoft.com/office/powerpoint/2016/slidezoom">
                <pslz:sldZm>
                  <pslz:sldZmObj sldId="307" cId="1561821099">
                    <pslz:zmPr id="{D654FDAF-6C1F-421D-9821-9F2A84E1529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1FC229D6-1116-C610-BAE2-7EE8759423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26038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42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538090-3FAA-654C-1EC1-C90E8C8D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AC4356-4B93-F5B1-5FF0-89ED3205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66726F-3CC9-8824-2C75-01B11608B1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194229"/>
            <a:ext cx="11447463" cy="663771"/>
          </a:xfrm>
        </p:spPr>
        <p:txBody>
          <a:bodyPr/>
          <a:lstStyle/>
          <a:p>
            <a:r>
              <a:rPr lang="en-US" dirty="0"/>
              <a:t>Multi-Scale Context Aggregation by Dilated Convolutions,</a:t>
            </a:r>
            <a:r>
              <a:rPr lang="zh-CN" altLang="en-US" dirty="0"/>
              <a:t> </a:t>
            </a:r>
            <a:r>
              <a:rPr lang="en-US" altLang="zh-CN" dirty="0"/>
              <a:t>ICLR 2016.</a:t>
            </a:r>
          </a:p>
          <a:p>
            <a:r>
              <a:rPr lang="en-US" dirty="0"/>
              <a:t>Deformable convolutional networks, </a:t>
            </a:r>
            <a:r>
              <a:rPr lang="en-US" altLang="zh-CN" dirty="0"/>
              <a:t>ICCV 2017.</a:t>
            </a:r>
          </a:p>
        </p:txBody>
      </p:sp>
      <p:pic>
        <p:nvPicPr>
          <p:cNvPr id="6" name="Picture 4" descr="02. Deformable Convolutional Networks - Deep Learning Bible - 4. Object  Detection - 한글">
            <a:extLst>
              <a:ext uri="{FF2B5EF4-FFF2-40B4-BE49-F238E27FC236}">
                <a16:creationId xmlns:a16="http://schemas.microsoft.com/office/drawing/2014/main" id="{E62CFC4B-D7D7-6FD4-7358-69E6C8676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645" y="3509710"/>
            <a:ext cx="5214028" cy="287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94983-ECB5-7F99-44DA-C016EBF3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6" y="1745929"/>
            <a:ext cx="5586741" cy="1974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1E2F3-2AFD-66DA-0689-15EB64087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56" y="573650"/>
            <a:ext cx="4429805" cy="27115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F9DA9D-38B7-0CF4-6364-A938FFB5A97B}"/>
              </a:ext>
            </a:extLst>
          </p:cNvPr>
          <p:cNvSpPr txBox="1"/>
          <p:nvPr/>
        </p:nvSpPr>
        <p:spPr>
          <a:xfrm>
            <a:off x="2377916" y="4839463"/>
            <a:ext cx="38459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geometric structures.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30ECA9-3EA3-00D7-3A11-32EB9D38439D}"/>
              </a:ext>
            </a:extLst>
          </p:cNvPr>
          <p:cNvSpPr txBox="1"/>
          <p:nvPr/>
        </p:nvSpPr>
        <p:spPr>
          <a:xfrm>
            <a:off x="189138" y="1193306"/>
            <a:ext cx="64744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off between receptive field and computation.</a:t>
            </a:r>
          </a:p>
        </p:txBody>
      </p:sp>
    </p:spTree>
    <p:extLst>
      <p:ext uri="{BB962C8B-B14F-4D97-AF65-F5344CB8AC3E}">
        <p14:creationId xmlns:p14="http://schemas.microsoft.com/office/powerpoint/2010/main" val="403202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FB8BE4-5E5C-FF3C-878B-0D81B4E2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Dual vision transformer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ED34A-CB97-E641-6287-265A17E4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07BDFF-B325-0632-3417-8E718B47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8B6847-E559-8CCC-A6F0-5713BDD15F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194229"/>
            <a:ext cx="11447463" cy="663771"/>
          </a:xfrm>
        </p:spPr>
        <p:txBody>
          <a:bodyPr/>
          <a:lstStyle/>
          <a:p>
            <a:r>
              <a:rPr lang="en-US" dirty="0"/>
              <a:t>Dual path networks, 2017 NIPS.</a:t>
            </a:r>
          </a:p>
          <a:p>
            <a:r>
              <a:rPr lang="en-US" dirty="0"/>
              <a:t>Dual vision transformer. PAMI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CD5E9-739D-AF25-EE97-971392AF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383"/>
            <a:ext cx="12192000" cy="42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21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548ABD-8630-97DC-E94D-906F57346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Self-supervised learning: data augmentation does not change the semantic class.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9A3B4-9A31-F7AC-4228-34DBE026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3CD3F1-280B-BACC-8C61-FA66C907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D38317-42B0-FB6F-C80C-D021626866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Simple Framework for Contrastive Learning of Visual Representations,</a:t>
            </a:r>
            <a:r>
              <a:rPr lang="zh-CN" altLang="en-US" dirty="0"/>
              <a:t> </a:t>
            </a:r>
            <a:r>
              <a:rPr lang="en-US" altLang="zh-CN" dirty="0"/>
              <a:t>ICML2020.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8ED8D-754A-A507-21D9-14B4E197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47" y="2076079"/>
            <a:ext cx="4819296" cy="3628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71B3B-56E3-E88E-8ED3-BD3178129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91"/>
          <a:stretch/>
        </p:blipFill>
        <p:spPr>
          <a:xfrm>
            <a:off x="5394235" y="1726398"/>
            <a:ext cx="6504056" cy="870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051B8C-5E7C-9206-F8F4-1AC2C5843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235" y="2874262"/>
            <a:ext cx="6649907" cy="29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4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A07481-6C63-52D6-7C32-4CED3EA58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43881-CEB7-F538-2DD8-B0D9F561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7A0D04-39D7-4461-9330-09D0E040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feedback in the training of ChatGPT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93E574-A2A9-70B0-9FB9-AB6B27792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https://openai.com/blog/chatgpt?ref=assemblyai.com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B09E7-087A-1D84-D01F-0D09829E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88" y="1040019"/>
            <a:ext cx="9799225" cy="55125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2793DD-094C-48F7-AC26-39A645BB1C73}"/>
              </a:ext>
            </a:extLst>
          </p:cNvPr>
          <p:cNvSpPr/>
          <p:nvPr/>
        </p:nvSpPr>
        <p:spPr>
          <a:xfrm>
            <a:off x="1128410" y="3429000"/>
            <a:ext cx="1394298" cy="844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6F3D6F-1DA6-35AE-B798-E502125FBE8E}"/>
              </a:ext>
            </a:extLst>
          </p:cNvPr>
          <p:cNvSpPr/>
          <p:nvPr/>
        </p:nvSpPr>
        <p:spPr>
          <a:xfrm>
            <a:off x="4520119" y="4273685"/>
            <a:ext cx="1394298" cy="739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92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4B4F9-6E93-1A87-F5B9-745B6678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3D75E0-6FA6-1FB8-64A8-A37DF485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CD7335-1BA2-D6B0-CD7A-7CABD9B3C9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FC818E9E-82B6-0F58-BDEA-FAFE339477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3826748"/>
                  </p:ext>
                </p:extLst>
              </p:nvPr>
            </p:nvGraphicFramePr>
            <p:xfrm>
              <a:off x="271463" y="1041400"/>
              <a:ext cx="11649075" cy="4772025"/>
            </p:xfrm>
            <a:graphic>
              <a:graphicData uri="http://schemas.microsoft.com/office/powerpoint/2016/summaryzoom">
                <psuz:summaryZm>
                  <psuz:summaryZmObj sectionId="{0E590A90-70B2-4401-AD6A-B0C693517F30}" scaleFactorX="78495" scaleFactorY="93032">
                    <psuz:zmPr id="{B4F054B2-6585-4EEC-B1BE-9B8CEF43327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27171" y="423194"/>
                          <a:ext cx="2743182" cy="18288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D3D8664-0FF3-4E42-B54C-F46CCF1F08C3}" scaleFactorX="78495" scaleFactorY="93032">
                    <psuz:zmPr id="{E72CEE04-5373-4387-9575-16483753A19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52946" y="423194"/>
                          <a:ext cx="2743182" cy="18288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2CFCA24-3671-4867-9679-FDED705F80A0}" scaleFactorX="78495" scaleFactorY="93032">
                    <psuz:zmPr id="{E353E521-7FD1-4AE2-A96C-E2B5089D810B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78721" y="423194"/>
                          <a:ext cx="2743182" cy="18288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9396CCE-B5CE-4E08-9476-069995202AA7}" offsetFactorY="21136" scaleFactorX="78495" scaleFactorY="93032">
                    <psuz:zmPr id="{FF97FF80-9AE7-4290-9CAB-09341FEF7C2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27171" y="2935514"/>
                          <a:ext cx="2743182" cy="18288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97EF699-5DFC-492D-AB8B-12665B5262BB}" offsetFactorY="21136" scaleFactorX="78495" scaleFactorY="93032">
                    <psuz:zmPr id="{5130447B-B79F-4113-968D-12D7F62C816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52946" y="2935514"/>
                          <a:ext cx="2743182" cy="18288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FC818E9E-82B6-0F58-BDEA-FAFE3394777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71463" y="1041400"/>
                <a:ext cx="11649075" cy="4772025"/>
                <a:chOff x="271463" y="1041400"/>
                <a:chExt cx="11649075" cy="4772025"/>
              </a:xfrm>
            </p:grpSpPr>
            <p:pic>
              <p:nvPicPr>
                <p:cNvPr id="2" name="Picture 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98634" y="1464594"/>
                  <a:ext cx="2743182" cy="18288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24409" y="1464594"/>
                  <a:ext cx="2743182" cy="18288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50184" y="1464594"/>
                  <a:ext cx="2743182" cy="18288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Picture 1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8634" y="3976914"/>
                  <a:ext cx="2743182" cy="18288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5" name="Picture 1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24409" y="3976914"/>
                  <a:ext cx="2743182" cy="18288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4D6EFDD-5B95-CA51-078A-73F8CAFEC263}"/>
              </a:ext>
            </a:extLst>
          </p:cNvPr>
          <p:cNvSpPr txBox="1"/>
          <p:nvPr/>
        </p:nvSpPr>
        <p:spPr>
          <a:xfrm>
            <a:off x="1743529" y="1052286"/>
            <a:ext cx="14366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D1AC58-1B84-20B5-C129-EBC4BBEFFB46}"/>
              </a:ext>
            </a:extLst>
          </p:cNvPr>
          <p:cNvSpPr txBox="1"/>
          <p:nvPr/>
        </p:nvSpPr>
        <p:spPr>
          <a:xfrm>
            <a:off x="5619748" y="1052286"/>
            <a:ext cx="95250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E23D8-B4EC-7BC7-0F5A-032883D85C71}"/>
              </a:ext>
            </a:extLst>
          </p:cNvPr>
          <p:cNvSpPr txBox="1"/>
          <p:nvPr/>
        </p:nvSpPr>
        <p:spPr>
          <a:xfrm>
            <a:off x="9110434" y="1052286"/>
            <a:ext cx="12776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Taxonomy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03136-C806-3DE9-F584-B1BF3D759749}"/>
              </a:ext>
            </a:extLst>
          </p:cNvPr>
          <p:cNvSpPr txBox="1"/>
          <p:nvPr/>
        </p:nvSpPr>
        <p:spPr>
          <a:xfrm>
            <a:off x="1555978" y="3495460"/>
            <a:ext cx="18117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imagery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6806B-DF14-6B94-8630-DA194A400393}"/>
              </a:ext>
            </a:extLst>
          </p:cNvPr>
          <p:cNvSpPr txBox="1"/>
          <p:nvPr/>
        </p:nvSpPr>
        <p:spPr>
          <a:xfrm>
            <a:off x="4998584" y="3495460"/>
            <a:ext cx="219483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OSR</a:t>
            </a:r>
          </a:p>
        </p:txBody>
      </p:sp>
    </p:spTree>
    <p:extLst>
      <p:ext uri="{BB962C8B-B14F-4D97-AF65-F5344CB8AC3E}">
        <p14:creationId xmlns:p14="http://schemas.microsoft.com/office/powerpoint/2010/main" val="193327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61BF27-F66F-092A-4177-B641DADF2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4E069-136F-A777-1309-10574462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AF573B-7E5A-E8A9-D709-6926D273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and prior information in AlphaFold2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390E58-FDEE-A55C-0131-2EBC1F17692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Highly accurate protein structure prediction with </a:t>
            </a:r>
            <a:r>
              <a:rPr lang="en-US" dirty="0" err="1"/>
              <a:t>AlphaFold</a:t>
            </a:r>
            <a:r>
              <a:rPr lang="en-US" dirty="0"/>
              <a:t>. Nature, 2021.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D2ED3-506E-306E-0349-500F4602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278"/>
            <a:ext cx="12192000" cy="41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22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C7D9B8-AB0F-3560-08E9-3B9E14BB4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ability.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5DAC63-E8BC-45D5-3827-FE5B7C58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B73B45-003F-54F6-2609-BD3D9AC3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Motivation</a:t>
            </a:r>
            <a:r>
              <a:rPr lang="en-US" altLang="zh-CN" dirty="0"/>
              <a:t> to use knowledge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E6F11D-91DF-E447-953E-F97F48AC21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Informed machine learning–a taxonomy and survey of integrating prior knowledge into learning systems, 2021 TKDE.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2EDB3-C9BE-1587-80D0-D7C5E9FC1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238"/>
          <a:stretch/>
        </p:blipFill>
        <p:spPr>
          <a:xfrm>
            <a:off x="0" y="1797075"/>
            <a:ext cx="5804158" cy="423252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DF6C9DC-ECA4-30E3-37D6-6CF5FDCAE5FC}"/>
              </a:ext>
            </a:extLst>
          </p:cNvPr>
          <p:cNvGrpSpPr/>
          <p:nvPr/>
        </p:nvGrpSpPr>
        <p:grpSpPr>
          <a:xfrm>
            <a:off x="6318023" y="85105"/>
            <a:ext cx="5873977" cy="6306170"/>
            <a:chOff x="6096000" y="228613"/>
            <a:chExt cx="5824897" cy="63154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4D6E8F-29AB-F20A-8EFB-2842F789C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81"/>
            <a:stretch/>
          </p:blipFill>
          <p:spPr>
            <a:xfrm>
              <a:off x="6096000" y="1147945"/>
              <a:ext cx="5798913" cy="5396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684343-8A8C-B551-B3DF-34FE24EAD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9994"/>
            <a:stretch/>
          </p:blipFill>
          <p:spPr>
            <a:xfrm>
              <a:off x="6116739" y="228613"/>
              <a:ext cx="5804158" cy="946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7019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CEC5D-F2C1-D884-8B29-FBD60EE7D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C6C60-D737-A730-157B-A383740F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C4EC8B-C018-9CF1-6BD1-F8A61F38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 of knowledge-guided method, </a:t>
            </a:r>
            <a:r>
              <a:rPr lang="en-US" dirty="0">
                <a:solidFill>
                  <a:srgbClr val="FF0000"/>
                </a:solidFill>
              </a:rPr>
              <a:t>width of the 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44ED78-D96F-772C-63EA-F4CCF145C6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Informed machine learning–a taxonomy and survey of integrating prior knowledge into learning systems, 2021 TKDE.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9439E-DB9D-CEBA-4188-4EDB74A26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47"/>
          <a:stretch/>
        </p:blipFill>
        <p:spPr>
          <a:xfrm>
            <a:off x="838200" y="1012852"/>
            <a:ext cx="10515600" cy="55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7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73AB62-D8B2-44C8-D40C-71EAFB1670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5972629"/>
            <a:ext cx="12192000" cy="885371"/>
          </a:xfrm>
        </p:spPr>
        <p:txBody>
          <a:bodyPr/>
          <a:lstStyle/>
          <a:p>
            <a:r>
              <a:rPr lang="en-US" dirty="0"/>
              <a:t>Artificial Intelligence Algorithms Based on Data-driven and Knowledge-guided Models (in Chinese). Journal of Electronics &amp; Information Technology, 2023.</a:t>
            </a:r>
          </a:p>
          <a:p>
            <a:r>
              <a:rPr lang="zh-CN" altLang="en-US" dirty="0"/>
              <a:t>潘云鹤</a:t>
            </a:r>
            <a:r>
              <a:rPr lang="en-US" altLang="zh-CN" dirty="0"/>
              <a:t>. "</a:t>
            </a:r>
            <a:r>
              <a:rPr lang="zh-CN" altLang="en-US" dirty="0"/>
              <a:t>形象思维中的形象信息模型的研究</a:t>
            </a:r>
            <a:r>
              <a:rPr lang="en-US" altLang="zh-CN" dirty="0"/>
              <a:t>." </a:t>
            </a:r>
            <a:r>
              <a:rPr lang="zh-CN" altLang="en-US" dirty="0"/>
              <a:t>模式识别与人工智能 </a:t>
            </a:r>
            <a:r>
              <a:rPr lang="en-US" altLang="zh-CN" dirty="0"/>
              <a:t>4.4 (1991): 7-14.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D3E9EF-E623-5ED6-33E3-DC25ED59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</a:rPr>
              <a:t>Mental imagery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心像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</a:rPr>
              <a:t>is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a form of representation</a:t>
            </a: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</a:rPr>
              <a:t>, different from mental image, imagination.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If you close your eyes and visualize an apple, what you experience is mental imagery – visual imagery. But mental imagery is far more pervasive in our mental life than just visualizing. It happens in all sense modalities and it plays a crucial role not just in perception, but also in memory, emotions, language, desires and action-execution. It even plays a substantial role in our engagement with artworks, which makes it a key concept not only in philosophy of mind, but also in aesthetics.</a:t>
            </a:r>
          </a:p>
          <a:p>
            <a:r>
              <a:rPr lang="en-US" u="sng" dirty="0"/>
              <a:t>Converting attention between far objects spend longer time than the counterpart between close objects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87763B-33C8-86D1-B62B-8F506CDD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D72CA9-6EBB-051A-9C2A-A1FC2DA1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prior knowledge from human:</a:t>
            </a:r>
            <a:r>
              <a:rPr lang="zh-CN" altLang="en-US" dirty="0"/>
              <a:t> </a:t>
            </a:r>
            <a:r>
              <a:rPr lang="en-US" altLang="zh-CN" dirty="0"/>
              <a:t>mental imagery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40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DE392-7E2F-0E18-40FB-88B5FA15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D80EA-DEAC-373E-8466-AB885390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 of mental imagery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72D1A8-7A91-F08D-A9C5-30A6B386E6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台湾医生让学生轮流用针采血家长痛批罔顾学生健康| 8world">
            <a:extLst>
              <a:ext uri="{FF2B5EF4-FFF2-40B4-BE49-F238E27FC236}">
                <a16:creationId xmlns:a16="http://schemas.microsoft.com/office/drawing/2014/main" id="{6093E211-A72E-1999-CA57-C97DA0C5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5" y="1183619"/>
            <a:ext cx="4878414" cy="273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akery: Bagels, Pastry, Bread, Gluten-free | Chompie's">
            <a:extLst>
              <a:ext uri="{FF2B5EF4-FFF2-40B4-BE49-F238E27FC236}">
                <a16:creationId xmlns:a16="http://schemas.microsoft.com/office/drawing/2014/main" id="{425311DE-CA83-0CDA-AC46-143931E88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92" y="1106420"/>
            <a:ext cx="3761563" cy="305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C6984-4FA3-8693-5634-A4291C5FCD26}"/>
              </a:ext>
            </a:extLst>
          </p:cNvPr>
          <p:cNvSpPr txBox="1"/>
          <p:nvPr/>
        </p:nvSpPr>
        <p:spPr>
          <a:xfrm>
            <a:off x="1981166" y="3981533"/>
            <a:ext cx="20046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and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4199-595B-CDD5-C81D-B5DA2AEF7092}"/>
              </a:ext>
            </a:extLst>
          </p:cNvPr>
          <p:cNvSpPr txBox="1"/>
          <p:nvPr/>
        </p:nvSpPr>
        <p:spPr>
          <a:xfrm>
            <a:off x="6851686" y="4262763"/>
            <a:ext cx="30315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Smell would make you hungry</a:t>
            </a:r>
          </a:p>
        </p:txBody>
      </p:sp>
    </p:spTree>
    <p:extLst>
      <p:ext uri="{BB962C8B-B14F-4D97-AF65-F5344CB8AC3E}">
        <p14:creationId xmlns:p14="http://schemas.microsoft.com/office/powerpoint/2010/main" val="3561417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44FAAF-1D70-D362-B1E5-ECE5577F9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5A799-8B98-F8BD-86EA-486E5ABB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B8D053-776A-13D1-CFCF-F2D72E8B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ED0428-F2A7-59C4-4305-2159ADB06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https://plato.stanford.edu/entries/mental-imagery/#MentImagEmpiScie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9AF73-535A-9C57-A70A-4073B8A2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0" y="1412515"/>
            <a:ext cx="5496496" cy="4029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68FEAB-C73D-0770-E266-99A1F97D9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804" y="0"/>
            <a:ext cx="5259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9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2387600"/>
          </a:xfrm>
        </p:spPr>
        <p:txBody>
          <a:bodyPr anchor="t">
            <a:noAutofit/>
          </a:bodyPr>
          <a:lstStyle/>
          <a:p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98"/>
            <a:ext cx="9144000" cy="1746607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Published in PAMI 2023 Sep</a:t>
            </a:r>
          </a:p>
          <a:p>
            <a:r>
              <a:rPr lang="en-US" altLang="zh-CN" dirty="0"/>
              <a:t>Presented by Mingle Xu</a:t>
            </a:r>
          </a:p>
          <a:p>
            <a:r>
              <a:rPr lang="en-US" altLang="zh-CN" dirty="0"/>
              <a:t>2023 Dec 19</a:t>
            </a:r>
          </a:p>
          <a:p>
            <a:r>
              <a:rPr lang="en-US" altLang="zh-CN" dirty="0"/>
              <a:t>Jeonbuk National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F11D9-A4AB-B380-7E6A-545F3E8C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973"/>
            <a:ext cx="12192000" cy="15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76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9E732B-ABB6-E069-1C17-8ADCB53E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1" y="1041439"/>
            <a:ext cx="6833642" cy="4771909"/>
          </a:xfrm>
        </p:spPr>
        <p:txBody>
          <a:bodyPr/>
          <a:lstStyle/>
          <a:p>
            <a:r>
              <a:rPr lang="en-US" dirty="0"/>
              <a:t>Reaction time and is related to visual psychophysics and mental imagery.</a:t>
            </a:r>
          </a:p>
          <a:p>
            <a:r>
              <a:rPr lang="en-US" dirty="0"/>
              <a:t>It reveal patterns of difficulty in the data.</a:t>
            </a:r>
          </a:p>
          <a:p>
            <a:pPr lvl="1"/>
            <a:r>
              <a:rPr lang="en-US" dirty="0"/>
              <a:t>It is fast to recognize something familiar and similar.</a:t>
            </a:r>
          </a:p>
          <a:p>
            <a:pPr lvl="1"/>
            <a:r>
              <a:rPr lang="en-US" dirty="0"/>
              <a:t>More ambiguous cases will take longer to be recognized.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1FC3C-B22E-3258-EA46-CBB047891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888ECF-B3B4-F976-3121-63559B11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DB9CD-C24C-317F-6F96-1E352A940D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https://en.wikipedia.org/wiki/Mental_chronometry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B1EFC8E-DC08-1368-03B9-4451D7EE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778" y="1127739"/>
            <a:ext cx="4346121" cy="39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339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D1B043-9D85-0CFC-D9D5-82E76FF53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Mechanical Turk (AMT) to collect human reaction time (RT).</a:t>
            </a:r>
          </a:p>
          <a:p>
            <a:r>
              <a:rPr lang="en-US" dirty="0"/>
              <a:t>A subset of ImageNet-1k, contains 335 classes.</a:t>
            </a:r>
          </a:p>
          <a:p>
            <a:pPr lvl="1"/>
            <a:r>
              <a:rPr lang="en-US" dirty="0"/>
              <a:t>Known classes: in both training and test time. 293 classes.</a:t>
            </a:r>
          </a:p>
          <a:p>
            <a:pPr lvl="1"/>
            <a:r>
              <a:rPr lang="en-US" dirty="0"/>
              <a:t>Unknown classes: not labeled, and unseen in the training, randomly choose 42 classes.</a:t>
            </a:r>
          </a:p>
          <a:p>
            <a:pPr lvl="1"/>
            <a:r>
              <a:rPr lang="en-US" dirty="0"/>
              <a:t>Randomly chose </a:t>
            </a:r>
            <a:r>
              <a:rPr lang="en-US" dirty="0">
                <a:solidFill>
                  <a:srgbClr val="FF0000"/>
                </a:solidFill>
              </a:rPr>
              <a:t>40 classes</a:t>
            </a:r>
            <a:r>
              <a:rPr lang="en-US" dirty="0"/>
              <a:t> from </a:t>
            </a:r>
            <a:r>
              <a:rPr lang="en-US" dirty="0">
                <a:solidFill>
                  <a:srgbClr val="FF0000"/>
                </a:solidFill>
              </a:rPr>
              <a:t>the known classes </a:t>
            </a:r>
            <a:r>
              <a:rPr lang="en-US" dirty="0"/>
              <a:t>to do </a:t>
            </a:r>
            <a:r>
              <a:rPr lang="en-US" u="sng" dirty="0"/>
              <a:t>human behavior experiments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5BF7-1523-090D-E6A6-7CF5ACFE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22170A-F0D4-7D81-206E-2DF9913B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D9E962-DFB2-C3A8-A2D0-C67218E6BC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43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B836E6-DA10-0C31-3A1F-CADFB816D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3" y="5415899"/>
            <a:ext cx="3631504" cy="1066988"/>
          </a:xfrm>
        </p:spPr>
        <p:txBody>
          <a:bodyPr/>
          <a:lstStyle/>
          <a:p>
            <a:r>
              <a:rPr lang="en-US" dirty="0"/>
              <a:t>Training and test data for human.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3A8B9-F253-1131-5ACE-D917748B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92FFF9-447D-E20A-B96E-7CCAA993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EF4EE-2FB6-EBD2-DEC8-DD03470F8E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D4529-C846-292B-D29C-BC8CEFFA9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88"/>
          <a:stretch/>
        </p:blipFill>
        <p:spPr>
          <a:xfrm>
            <a:off x="745267" y="515302"/>
            <a:ext cx="11446733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F4760C-C377-B82F-D2EA-2D4349C57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31"/>
          <a:stretch/>
        </p:blipFill>
        <p:spPr>
          <a:xfrm>
            <a:off x="4153655" y="5195426"/>
            <a:ext cx="7818056" cy="16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8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65AAAB-15D5-0CD5-48E2-67F58B5DD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71D4C-0960-F721-880E-7AAD7CF5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C2FF4-DBCD-118E-35A0-5FAB436C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Observation: text improves object detection in plant disease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98050C-33BC-F06B-7F9C-8026672A13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Deep learning-based phenotyping system with </a:t>
            </a:r>
            <a:r>
              <a:rPr lang="en-US" dirty="0" err="1"/>
              <a:t>glocal</a:t>
            </a:r>
            <a:r>
              <a:rPr lang="en-US" dirty="0"/>
              <a:t> description of plant anomalies and symptoms. Frontiers in Plant Science, 10, 1321.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203E60-43B9-BEE8-AA07-8DA27B89B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" r="4381"/>
          <a:stretch/>
        </p:blipFill>
        <p:spPr>
          <a:xfrm>
            <a:off x="1225685" y="825190"/>
            <a:ext cx="9740630" cy="57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4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28E166-403E-7787-7A68-9B487734E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11354843" cy="4771909"/>
          </a:xfrm>
        </p:spPr>
        <p:txBody>
          <a:bodyPr>
            <a:normAutofit/>
          </a:bodyPr>
          <a:lstStyle/>
          <a:p>
            <a:r>
              <a:rPr lang="en-US" dirty="0"/>
              <a:t>Only two classes are selected from the known classes in human experiments </a:t>
            </a:r>
            <a:r>
              <a:rPr lang="en-US" u="sng" dirty="0"/>
              <a:t>at a time in a question</a:t>
            </a:r>
            <a:r>
              <a:rPr lang="en-US" dirty="0"/>
              <a:t>. For each pair, 20 questions are created and thus 1,600 sets of different surveys in total.</a:t>
            </a:r>
          </a:p>
          <a:p>
            <a:r>
              <a:rPr lang="en-US" dirty="0"/>
              <a:t>RT on known samples provides more information on what is non-novel beyond a class label.</a:t>
            </a:r>
          </a:p>
          <a:p>
            <a:r>
              <a:rPr lang="en-US" dirty="0"/>
              <a:t>Training images for machine learning task are drawn from the </a:t>
            </a:r>
            <a:r>
              <a:rPr lang="en-US" u="sng" dirty="0"/>
              <a:t>correct known class images </a:t>
            </a:r>
            <a:r>
              <a:rPr lang="en-US" dirty="0"/>
              <a:t>from the second rows.</a:t>
            </a:r>
          </a:p>
          <a:p>
            <a:r>
              <a:rPr lang="en-US" dirty="0"/>
              <a:t>Instance level, 211,074 RT measures in total. After data cleaning and pre-processing, 121,073 left. An image may exist in multiple instances.</a:t>
            </a:r>
          </a:p>
          <a:p>
            <a:r>
              <a:rPr lang="en-US" dirty="0"/>
              <a:t>33,548 </a:t>
            </a:r>
            <a:r>
              <a:rPr lang="en-US" b="1" dirty="0"/>
              <a:t>training samples</a:t>
            </a:r>
            <a:r>
              <a:rPr lang="en-US" dirty="0"/>
              <a:t> from 40 known classes and 12,428 images among them have corresponding RTs.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A9B36-AE94-EEDF-8AD5-7FF52172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87F78-9406-ECE7-2213-9AAB359C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E5C57B-AB0B-DB7D-94A0-F2981654A1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79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C79AE0-32C6-3326-54D3-B5B46D578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38250-1065-5ADE-35C0-2E0499D5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CD49BF-AEDE-C9A2-97F5-5AEB05C5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A2C129-A194-6907-5A82-CBDD6E54B6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E2A29-84F5-1026-055D-6C2D2E8C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14" y="1163581"/>
            <a:ext cx="9321373" cy="53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18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B804E6-5254-871A-CB9F-9AFAD9F0A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Enforce human RTs in a model that supports dynamic reaction time during runtime.</a:t>
            </a:r>
          </a:p>
          <a:p>
            <a:r>
              <a:rPr lang="en-US" dirty="0">
                <a:solidFill>
                  <a:srgbClr val="FF0000"/>
                </a:solidFill>
              </a:rPr>
              <a:t>Easy</a:t>
            </a:r>
            <a:r>
              <a:rPr lang="en-US" dirty="0"/>
              <a:t> to recognize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smaller</a:t>
            </a:r>
            <a:r>
              <a:rPr lang="en-US" dirty="0">
                <a:sym typeface="Wingdings" panose="05000000000000000000" pitchFamily="2" charset="2"/>
              </a:rPr>
              <a:t> RT, and </a:t>
            </a:r>
            <a:r>
              <a:rPr lang="en-US" u="sng" dirty="0">
                <a:solidFill>
                  <a:srgbClr val="FF0000"/>
                </a:solidFill>
                <a:sym typeface="Wingdings" panose="05000000000000000000" pitchFamily="2" charset="2"/>
              </a:rPr>
              <a:t>model</a:t>
            </a:r>
            <a:r>
              <a:rPr lang="en-US" u="sng" dirty="0">
                <a:sym typeface="Wingdings" panose="05000000000000000000" pitchFamily="2" charset="2"/>
              </a:rPr>
              <a:t> should be </a:t>
            </a:r>
            <a:r>
              <a:rPr lang="en-US" u="sng" dirty="0">
                <a:solidFill>
                  <a:srgbClr val="FF0000"/>
                </a:solidFill>
                <a:sym typeface="Wingdings" panose="05000000000000000000" pitchFamily="2" charset="2"/>
              </a:rPr>
              <a:t>quick</a:t>
            </a:r>
            <a:r>
              <a:rPr lang="en-US" u="sng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to get classification.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6D3276-F097-3BEF-88EE-FE64DF96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D08E69-CA33-12C8-A8C5-A4309211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utilize the RTs?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3DEE5A-920D-D9D7-EF1C-58BE1AE394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67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DB9081-B793-9FFC-D4F6-62B72098B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435" y="1041439"/>
            <a:ext cx="5622566" cy="3090507"/>
          </a:xfrm>
        </p:spPr>
        <p:txBody>
          <a:bodyPr/>
          <a:lstStyle/>
          <a:p>
            <a:r>
              <a:rPr lang="en-US" dirty="0"/>
              <a:t>MSD-Net: multi-scale </a:t>
            </a:r>
            <a:r>
              <a:rPr lang="en-US" dirty="0" err="1"/>
              <a:t>DenseNet</a:t>
            </a:r>
            <a:r>
              <a:rPr lang="en-US" dirty="0"/>
              <a:t>.</a:t>
            </a:r>
          </a:p>
          <a:p>
            <a:r>
              <a:rPr lang="en-US" dirty="0"/>
              <a:t>Multiple classifiers.</a:t>
            </a:r>
          </a:p>
          <a:p>
            <a:r>
              <a:rPr lang="en-US" dirty="0"/>
              <a:t>RTs are split into 5 bins.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D3DE8C-E7B7-8F6D-6252-8AE84AAB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3DB34D-953B-4B9D-7D6A-F76D15EB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A4FC68-72BF-EE16-4371-B1E452FEA1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F49E0B-088F-3C7A-26BC-E446B9610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35"/>
          <a:stretch/>
        </p:blipFill>
        <p:spPr>
          <a:xfrm>
            <a:off x="1223211" y="2586692"/>
            <a:ext cx="9745579" cy="3090507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1E37A112-3A55-87B6-55B7-9BE8198D6F0C}"/>
              </a:ext>
            </a:extLst>
          </p:cNvPr>
          <p:cNvSpPr txBox="1">
            <a:spLocks/>
          </p:cNvSpPr>
          <p:nvPr/>
        </p:nvSpPr>
        <p:spPr>
          <a:xfrm>
            <a:off x="6199321" y="1041439"/>
            <a:ext cx="5622566" cy="3090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with 5 thresholds initialized as zero.</a:t>
            </a:r>
          </a:p>
          <a:p>
            <a:r>
              <a:rPr lang="en-US" dirty="0"/>
              <a:t>To update the thresholds, validation data are used after every 5 epochs at each exit.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73E2CB8-4404-73FE-B89F-0A445EE6CD5F}"/>
              </a:ext>
            </a:extLst>
          </p:cNvPr>
          <p:cNvSpPr txBox="1">
            <a:spLocks/>
          </p:cNvSpPr>
          <p:nvPr/>
        </p:nvSpPr>
        <p:spPr>
          <a:xfrm>
            <a:off x="1223210" y="5677199"/>
            <a:ext cx="9863790" cy="89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If the network produces a prediction score that is above the threshold and outputs a correct prediction, a sample is considered to be exiting the network.</a:t>
            </a:r>
          </a:p>
        </p:txBody>
      </p:sp>
    </p:spTree>
    <p:extLst>
      <p:ext uri="{BB962C8B-B14F-4D97-AF65-F5344CB8AC3E}">
        <p14:creationId xmlns:p14="http://schemas.microsoft.com/office/powerpoint/2010/main" val="1194539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B84EF3-8F51-8514-8BDE-678FC705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1" y="1041439"/>
            <a:ext cx="7876434" cy="477190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Anytime classification</a:t>
            </a:r>
            <a:r>
              <a:rPr lang="en-US" dirty="0"/>
              <a:t>, where the network’s prediction for a test example is progressively </a:t>
            </a:r>
            <a:r>
              <a:rPr lang="en-US" b="1" dirty="0"/>
              <a:t>updated</a:t>
            </a:r>
            <a:r>
              <a:rPr lang="en-US" dirty="0"/>
              <a:t>, facilitating the output of a prediction at any time. </a:t>
            </a:r>
            <a:r>
              <a:rPr lang="en-US" b="1" dirty="0"/>
              <a:t>A finite computational budget </a:t>
            </a:r>
            <a:r>
              <a:rPr lang="en-US" dirty="0"/>
              <a:t>for </a:t>
            </a:r>
            <a:r>
              <a:rPr lang="en-US" b="1" dirty="0"/>
              <a:t>each test example</a:t>
            </a:r>
            <a:r>
              <a:rPr lang="en-US" dirty="0"/>
              <a:t>. 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Budgeted batch classification</a:t>
            </a:r>
            <a:r>
              <a:rPr lang="en-US" dirty="0"/>
              <a:t>, where a fixed amount of computation is available to classify </a:t>
            </a:r>
            <a:r>
              <a:rPr lang="en-US" b="1" dirty="0"/>
              <a:t>a set of examples </a:t>
            </a:r>
            <a:r>
              <a:rPr lang="en-US" dirty="0"/>
              <a:t>that can be spent unevenly across “</a:t>
            </a:r>
            <a:r>
              <a:rPr lang="en-US" b="1" dirty="0"/>
              <a:t>easier</a:t>
            </a:r>
            <a:r>
              <a:rPr lang="en-US" dirty="0"/>
              <a:t>” and “</a:t>
            </a:r>
            <a:r>
              <a:rPr lang="en-US" b="1" dirty="0"/>
              <a:t>harder</a:t>
            </a:r>
            <a:r>
              <a:rPr lang="en-US" dirty="0"/>
              <a:t>” inputs.</a:t>
            </a:r>
          </a:p>
          <a:p>
            <a:pPr algn="l"/>
            <a:r>
              <a:rPr lang="en-US" dirty="0"/>
              <a:t>To maximally </a:t>
            </a:r>
            <a:r>
              <a:rPr lang="en-US" u="sng" dirty="0"/>
              <a:t>re-use computation between the classifiers</a:t>
            </a:r>
            <a:r>
              <a:rPr lang="en-US" dirty="0"/>
              <a:t>, we incorporate them as </a:t>
            </a:r>
            <a:r>
              <a:rPr lang="en-US" b="1" dirty="0"/>
              <a:t>early-exits</a:t>
            </a:r>
            <a:r>
              <a:rPr lang="en-US" dirty="0"/>
              <a:t> into a single deep convolutional neural network and inter-connect them with dense connectivity.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7E283-C50E-D1A9-8D8F-8A65086D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3AEA73-E0D9-E283-55EE-9F65807F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of MSD-Net (multi-scale </a:t>
            </a:r>
            <a:r>
              <a:rPr lang="en-US" dirty="0" err="1"/>
              <a:t>DenseNet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5F5BB-CE84-7DC0-D082-0953ABBF68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Multi-Scale Dense Networks for Resource Efficient Image Classification, ICLR 2018.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68184-DBF5-18D4-8143-0EAF5B2E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534" y="1260465"/>
            <a:ext cx="3667521" cy="41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00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0048FE-895D-7CD3-A643-48E91D698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5731877" cy="1078306"/>
          </a:xfrm>
        </p:spPr>
        <p:txBody>
          <a:bodyPr/>
          <a:lstStyle/>
          <a:p>
            <a:r>
              <a:rPr lang="en-US" dirty="0"/>
              <a:t>Problem: lack of coarse-level features.</a:t>
            </a:r>
          </a:p>
          <a:p>
            <a:r>
              <a:rPr lang="en-US" dirty="0"/>
              <a:t>Solution: </a:t>
            </a:r>
            <a:r>
              <a:rPr lang="en-US" altLang="zh-CN" dirty="0"/>
              <a:t>m</a:t>
            </a:r>
            <a:r>
              <a:rPr lang="en-US" dirty="0"/>
              <a:t>ulti-scale feature maps.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47D78-E862-1A65-F3EA-500B8356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F52009-3C28-7E58-8293-419D8753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48A90D-E382-F86E-1081-6E1784221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Multi-Scale Dense Networks for Resource Efficient Image Classification, ICLR 2018.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D30DC-6425-A84D-C847-85B2B803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633"/>
            <a:ext cx="12192000" cy="3019045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876CD67-D33E-FA82-9BE4-414156E5482C}"/>
              </a:ext>
            </a:extLst>
          </p:cNvPr>
          <p:cNvSpPr txBox="1">
            <a:spLocks/>
          </p:cNvSpPr>
          <p:nvPr/>
        </p:nvSpPr>
        <p:spPr>
          <a:xfrm>
            <a:off x="6189023" y="1041440"/>
            <a:ext cx="5731877" cy="169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Early classifiers interfere with later classifiers.</a:t>
            </a:r>
          </a:p>
          <a:p>
            <a:r>
              <a:rPr lang="en-US" dirty="0"/>
              <a:t>Solution: Dense connectivity.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46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542604-51D7-C7C8-B030-7860214E5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DD8DF-C39D-D15E-7812-B25BFC13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47A305-79B7-0B74-89C0-244AFCF6D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3C2894-1108-DF42-02FE-6A0770E6A4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14642-E59B-5704-774C-900D1E00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717"/>
            <a:ext cx="12192000" cy="444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79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384893-DB6E-807B-1779-43C3CC472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168B42-48FF-0212-C03F-ABC92A13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1A1AC3-8CDA-46B9-64B4-5F86D1F5B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3F9488-1BC8-2701-4B53-52CA62DC3C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F5878-C400-6FFB-CF27-F045CFBDD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083"/>
            <a:ext cx="12192000" cy="48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5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3BEE1-6615-78AB-B7BF-84BBD71A4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CF30F3-0828-EC6D-0098-158273B2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8495F7-3436-72A5-52B3-ECF8BAC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CA1E35-99E8-4727-A671-3B8AD6B178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BEF6A-83FE-DEDC-320A-F7FE38BE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228"/>
            <a:ext cx="12192000" cy="42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22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AF780B-E8F9-FCDE-D02D-296BD5280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F79C2-E34C-4AD0-01D5-216F01C8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7A1D3-338A-1D8A-0C5B-790BD478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FDABBC-A531-6644-7CD1-3DA7E3D2B7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067D3-D9F8-3CEA-97FE-428C093C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784"/>
            <a:ext cx="12192000" cy="43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81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7DDB34-B043-664E-CA0E-53B02B974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131AF-87F5-1FBC-2769-AB382307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A469-D146-BF4F-5B84-4FB7A874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5D63DB-DED4-921F-4E7C-A0F3C86FBE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Deep learning-based phenotyping system with </a:t>
            </a:r>
            <a:r>
              <a:rPr lang="en-US" dirty="0" err="1"/>
              <a:t>glocal</a:t>
            </a:r>
            <a:r>
              <a:rPr lang="en-US" dirty="0"/>
              <a:t> description of plant anomalies and symptoms. Frontiers in Plant Science, 10, 1321.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15CB4-0A20-8FA1-4976-41C75FF08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826"/>
            <a:ext cx="12192000" cy="55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7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D43135-767F-31A2-A123-5B027917F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Personally, this idea is related to exploit multi-scale feature maps from Professor Park.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FC6BA2-8EF7-31B3-5308-0427BBD7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E15D1-28D1-EDCE-1450-3794E6A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CF70E-252D-9AF2-437E-225FA59B99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B7EFD8-3FC3-C783-171E-A6CB0F90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43" y="1555910"/>
            <a:ext cx="10682514" cy="46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0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BE25E7-7631-5CAB-0E8C-48140F465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5162627"/>
            <a:ext cx="11649797" cy="1230916"/>
          </a:xfrm>
        </p:spPr>
        <p:txBody>
          <a:bodyPr/>
          <a:lstStyle/>
          <a:p>
            <a:r>
              <a:rPr lang="en-US" dirty="0"/>
              <a:t>Psychophysical loss is an exit loss.</a:t>
            </a:r>
          </a:p>
          <a:p>
            <a:r>
              <a:rPr lang="en-US" dirty="0"/>
              <a:t>Exit integer index.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55462-0EA0-BFCC-CABA-BBBF6753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07624F-9DE1-AEE2-BB6A-3DCA7B6A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E300D1-ED44-02DD-FF50-77F526A942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B6F0C-6BD7-9460-6B81-04003ED8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6" b="54935"/>
          <a:stretch/>
        </p:blipFill>
        <p:spPr>
          <a:xfrm>
            <a:off x="1223211" y="1016685"/>
            <a:ext cx="9745579" cy="3005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EDB89-C6B9-B589-8AF0-8AFD3DD6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73" y="3933191"/>
            <a:ext cx="5588227" cy="67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F57A5-C8D5-64D7-E6ED-B444A6495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48" y="4611879"/>
            <a:ext cx="5902552" cy="576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CCBE8E-FED0-237D-017D-4DD741116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057" y="4072653"/>
            <a:ext cx="5761492" cy="903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21B760-BB5A-7DBF-9F29-E7C9FEEF6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348" y="5234674"/>
            <a:ext cx="7210652" cy="13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6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F5F8CE-24C6-F7CF-067A-70DCBBD4F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C6C3-8786-F696-B463-C05B2D57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31CAA8-2A57-BA83-BADD-1AE62EC5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Knowledge-guided OSR,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picture.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4FF639-B62D-BE15-1E91-E7A4A8D618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EA8436-55A6-80E0-A601-DD8B0506D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46" y="1005824"/>
            <a:ext cx="8237509" cy="58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76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25A8-A5B5-7CBF-F9C3-47FAC971B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Inference threshold</a:t>
            </a:r>
          </a:p>
          <a:p>
            <a:pPr lvl="1"/>
            <a:r>
              <a:rPr lang="en-US" sz="2400" dirty="0"/>
              <a:t>After training, the model producing the highest top-1 validation accuracy is selected as the </a:t>
            </a:r>
            <a:r>
              <a:rPr lang="en-US" sz="2400" u="sng" dirty="0"/>
              <a:t>best model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Then run the validation data through the best model and calculate the median of all the predicted scores for each exist.</a:t>
            </a:r>
          </a:p>
          <a:p>
            <a:pPr lvl="1"/>
            <a:r>
              <a:rPr lang="en-US" sz="2400" dirty="0"/>
              <a:t>The median scores are considered to be the inference thresholds.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3717C-F6FB-E4B8-83BC-DA489BF7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AB6F1B-D7D9-40FA-871F-544BBD7F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 time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1E4C6-3DB3-1A60-E357-4B96D76AF2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4935E-3B0A-C0EE-DF12-057F251BE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63"/>
          <a:stretch/>
        </p:blipFill>
        <p:spPr>
          <a:xfrm>
            <a:off x="1233715" y="3352799"/>
            <a:ext cx="9724571" cy="33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63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4FACFB-0B06-D52F-B203-EE514E758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A15E6-F963-BF67-0B17-BB9B5709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B5AF56-6CD9-5278-9E7F-37322736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AEE95-6E65-BCB7-C1CA-5E6F2A9E74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D9403-6391-6658-F5B5-FF1E4F35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890"/>
            <a:ext cx="12192000" cy="600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51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FBE63B-1ECB-9629-ED92-9D300899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89D756-9F90-52C2-0C1B-8C16027B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F4E7C2-AEC0-BE0E-D317-6638F593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174D-5DB3-14AD-20B6-1CCDCFA989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A438-4C6F-CB8C-F5AA-625A74AE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188212"/>
            <a:ext cx="9398000" cy="38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92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82219C-6191-48D1-4F1B-714E21780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2BC63-3C10-E0B2-BD2D-F1336582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AE6A66-2510-2C9C-7597-A0C55CCA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CD6A83-4EFC-83F2-A84F-61EB6F9A63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6EB6A-97B5-9230-E0C2-8BAD0C6B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15" y="1221568"/>
            <a:ext cx="8606971" cy="42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7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55D5D0-5A8D-B123-6281-085FD6977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Paradigm of AI</a:t>
            </a:r>
            <a:r>
              <a:rPr lang="en-US" dirty="0"/>
              <a:t>: symbolic, connectionist, and </a:t>
            </a:r>
            <a:r>
              <a:rPr lang="en-US" dirty="0">
                <a:solidFill>
                  <a:srgbClr val="FF0000"/>
                </a:solidFill>
              </a:rPr>
              <a:t>AI 3.0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Taxonomy</a:t>
            </a:r>
            <a:r>
              <a:rPr lang="en-US" dirty="0"/>
              <a:t> of knowledge, what it is and how to use them.</a:t>
            </a:r>
          </a:p>
          <a:p>
            <a:r>
              <a:rPr lang="en-US" dirty="0">
                <a:solidFill>
                  <a:srgbClr val="FF0000"/>
                </a:solidFill>
              </a:rPr>
              <a:t>Reaction time </a:t>
            </a: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open set recognition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08AECB-5F50-1498-0863-42B47B85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C5B32-1C9A-B9B8-ADB4-232ED41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D4BAC6-CAEE-8416-6B5D-9177DC1EE3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38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0C04-DAC2-D38C-3288-80C4BFC5FF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7227A-D665-E8FF-DE8C-A1F7717262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5ECA7D-54F5-57B3-A8E3-56AFEA3C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102" y="1041439"/>
            <a:ext cx="4780795" cy="4771909"/>
          </a:xfrm>
        </p:spPr>
        <p:txBody>
          <a:bodyPr/>
          <a:lstStyle/>
          <a:p>
            <a:r>
              <a:rPr lang="en-US" dirty="0"/>
              <a:t>Compared to class, text may give additional information.</a:t>
            </a:r>
          </a:p>
          <a:p>
            <a:r>
              <a:rPr lang="en-US" dirty="0"/>
              <a:t>Text is beneficial to object detection.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12B39-A488-A763-CA25-DB321793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22F1F-E55F-F9DC-29CA-96AA6C240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2588AC-A60A-E966-6DCB-452C81572B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Deep learning-based phenotyping system with </a:t>
            </a:r>
            <a:r>
              <a:rPr lang="en-US" dirty="0" err="1"/>
              <a:t>glocal</a:t>
            </a:r>
            <a:r>
              <a:rPr lang="en-US" dirty="0"/>
              <a:t> description of plant anomalies and symptoms. Frontiers in Plant Science, 10, 1321.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1170A-2630-A6AE-4AEF-198C573C7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7" y="1033584"/>
            <a:ext cx="6311154" cy="530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6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E834BE-0FC5-CCE7-B3CF-3913A729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11591120" cy="1014340"/>
          </a:xfrm>
        </p:spPr>
        <p:txBody>
          <a:bodyPr/>
          <a:lstStyle/>
          <a:p>
            <a:r>
              <a:rPr lang="en-US" dirty="0"/>
              <a:t>Visual Genome dataset, a knowledge graph dataset with sentences.</a:t>
            </a:r>
          </a:p>
          <a:p>
            <a:r>
              <a:rPr lang="en-US" dirty="0"/>
              <a:t>WordNet dataset, a large lexical database of English.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31A78-8623-0215-F928-8EBEEF3D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4EDE3-B470-3E49-EDB3-4A02899A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Observation: knowledge graph benefits multi-label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191DC-C9AE-2BA6-EE03-2CF511EBA8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The More You Know: Using Knowledge Graphs for Image Classification. In 2017 CVPR.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C8AD57-A82C-320A-6507-4F13F1AA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7" y="2177611"/>
            <a:ext cx="5830755" cy="4193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89349-5E55-88A9-8F84-93A9293D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002" y="2203743"/>
            <a:ext cx="6168751" cy="361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5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02E-98C2-32F3-F487-87611143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Genome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E8DA0-A020-CD70-7FF4-B4EB63A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FAECF8-57E7-CC52-7EBE-F5B5BAB2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859F34-BEEA-1682-2F23-4A01309DA3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Visual Genome Connecting Language and Vision Using Crowdsourced Dense Image Annotations, 2017 IJCV.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CB173-A697-7310-B651-BC0EF919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40" y="373472"/>
            <a:ext cx="8057657" cy="60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2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3305A7-132A-950B-84B2-3D657BA1F9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Prior knowledge of statistical label correlations with deep neural networks.</a:t>
                </a:r>
              </a:p>
              <a:p>
                <a:r>
                  <a:rPr lang="en-US" altLang="zh-CN" dirty="0"/>
                  <a:t>SGAM: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semantically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guided attention module.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embedded feature of classes.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the prototype.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3305A7-132A-950B-84B2-3D657BA1F9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506FCF-BFD3-8E61-755D-FE779AC5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3B067F-CEAD-49D7-8BCC-190F7AD3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Observation: label correlation contributes to multi-label classification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F7D673-D176-FA18-C878-49EDBE48C5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Knowledge-guided multi-label few-shot learning for general image recognition, 2020 PAMI.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50A61-D8BE-549C-0F80-2467AF8AA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3"/>
          <a:stretch/>
        </p:blipFill>
        <p:spPr>
          <a:xfrm>
            <a:off x="0" y="2360580"/>
            <a:ext cx="12192000" cy="416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25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13315</TotalTime>
  <Words>2009</Words>
  <Application>Microsoft Office PowerPoint</Application>
  <PresentationFormat>Widescreen</PresentationFormat>
  <Paragraphs>250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等线</vt:lpstr>
      <vt:lpstr>Arial</vt:lpstr>
      <vt:lpstr>Cambria Math</vt:lpstr>
      <vt:lpstr>Times New Roman</vt:lpstr>
      <vt:lpstr>Office Theme</vt:lpstr>
      <vt:lpstr>PowerPoint Presentation</vt:lpstr>
      <vt:lpstr>Content</vt:lpstr>
      <vt:lpstr>Observation</vt:lpstr>
      <vt:lpstr>Observation: text improves object detection in plant disease</vt:lpstr>
      <vt:lpstr>PowerPoint Presentation</vt:lpstr>
      <vt:lpstr>PowerPoint Presentation</vt:lpstr>
      <vt:lpstr>Observation: knowledge graph benefits multi-label classification</vt:lpstr>
      <vt:lpstr>PowerPoint Presentation</vt:lpstr>
      <vt:lpstr>Observation: label correlation contributes to multi-label classification</vt:lpstr>
      <vt:lpstr>PowerPoint Presentation</vt:lpstr>
      <vt:lpstr>Plant growth dataset is also related to knowledge</vt:lpstr>
      <vt:lpstr>PowerPoint Presentation</vt:lpstr>
      <vt:lpstr>Symbolic and connectionist AI</vt:lpstr>
      <vt:lpstr>Symbolic AI, knowledge and experience</vt:lpstr>
      <vt:lpstr>PowerPoint Presentation</vt:lpstr>
      <vt:lpstr>Connectionist AI</vt:lpstr>
      <vt:lpstr>What is the future?</vt:lpstr>
      <vt:lpstr>PowerPoint Presentation</vt:lpstr>
      <vt:lpstr>PowerPoint Presentation</vt:lpstr>
      <vt:lpstr>Taxonomy of knowledge</vt:lpstr>
      <vt:lpstr>Pipeline to use data and knowledge</vt:lpstr>
      <vt:lpstr>PowerPoint Presentation</vt:lpstr>
      <vt:lpstr>Dataset and data augmentation</vt:lpstr>
      <vt:lpstr>Simulation: style transfer as data augmentation</vt:lpstr>
      <vt:lpstr>Model architecture and knowledge</vt:lpstr>
      <vt:lpstr>PowerPoint Presentation</vt:lpstr>
      <vt:lpstr>PowerPoint Presentation</vt:lpstr>
      <vt:lpstr>Loss function</vt:lpstr>
      <vt:lpstr>Human feedback in the training of ChatGPT</vt:lpstr>
      <vt:lpstr>Attention and prior information in AlphaFold2</vt:lpstr>
      <vt:lpstr>Motivation to use knowledge</vt:lpstr>
      <vt:lpstr>Current situation of knowledge-guided method, width of the lines</vt:lpstr>
      <vt:lpstr>Another prior knowledge from human: mental imagery</vt:lpstr>
      <vt:lpstr>Some examples of mental imagery</vt:lpstr>
      <vt:lpstr>PowerPoint Presentation</vt:lpstr>
      <vt:lpstr>PowerPoint Presentation</vt:lpstr>
      <vt:lpstr>Reaction time</vt:lpstr>
      <vt:lpstr>Dataset collection</vt:lpstr>
      <vt:lpstr>PowerPoint Presentation</vt:lpstr>
      <vt:lpstr>PowerPoint Presentation</vt:lpstr>
      <vt:lpstr>PowerPoint Presentation</vt:lpstr>
      <vt:lpstr>How to utilize the RTs?</vt:lpstr>
      <vt:lpstr>Training stage</vt:lpstr>
      <vt:lpstr>Motivation of MSD-Net (multi-scale DenseNet)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loss</vt:lpstr>
      <vt:lpstr>Knowledge-guided OSR, whole picture.</vt:lpstr>
      <vt:lpstr>Inference time</vt:lpstr>
      <vt:lpstr>PowerPoint Presentation</vt:lpstr>
      <vt:lpstr>Experimental results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47</cp:revision>
  <cp:lastPrinted>2022-11-17T03:56:26Z</cp:lastPrinted>
  <dcterms:created xsi:type="dcterms:W3CDTF">2022-11-13T06:15:27Z</dcterms:created>
  <dcterms:modified xsi:type="dcterms:W3CDTF">2023-12-19T04:09:52Z</dcterms:modified>
</cp:coreProperties>
</file>